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4"/>
    <p:sldMasterId id="2147483850" r:id="rId5"/>
  </p:sldMasterIdLst>
  <p:notesMasterIdLst>
    <p:notesMasterId r:id="rId20"/>
  </p:notesMasterIdLst>
  <p:sldIdLst>
    <p:sldId id="401" r:id="rId6"/>
    <p:sldId id="404" r:id="rId7"/>
    <p:sldId id="405" r:id="rId8"/>
    <p:sldId id="423" r:id="rId9"/>
    <p:sldId id="415" r:id="rId10"/>
    <p:sldId id="408" r:id="rId11"/>
    <p:sldId id="411" r:id="rId12"/>
    <p:sldId id="421" r:id="rId13"/>
    <p:sldId id="412" r:id="rId14"/>
    <p:sldId id="422" r:id="rId15"/>
    <p:sldId id="418" r:id="rId16"/>
    <p:sldId id="419" r:id="rId17"/>
    <p:sldId id="420" r:id="rId18"/>
    <p:sldId id="41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Elephant" panose="02020904090505020303" pitchFamily="18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93E66-3422-4590-B031-62911B600ECB}" v="140" dt="2023-05-13T12:15:18.768"/>
    <p1510:client id="{8F6BDE28-BCAC-4EB4-A515-5E00E6723902}" v="5" dt="2023-05-13T12:40:03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74977" autoAdjust="0"/>
  </p:normalViewPr>
  <p:slideViewPr>
    <p:cSldViewPr snapToGrid="0">
      <p:cViewPr varScale="1">
        <p:scale>
          <a:sx n="110" d="100"/>
          <a:sy n="110" d="100"/>
        </p:scale>
        <p:origin x="114" y="246"/>
      </p:cViewPr>
      <p:guideLst>
        <p:guide orient="horz" pos="2160"/>
        <p:guide pos="672"/>
        <p:guide pos="7008"/>
        <p:guide orient="horz" pos="1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8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microsoft.com/office/2018/10/relationships/authors" Target="authors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Patane" userId="4478d5f894198e83" providerId="LiveId" clId="{8F6BDE28-BCAC-4EB4-A515-5E00E6723902}"/>
    <pc:docChg chg="custSel modSld">
      <pc:chgData name="Donna Patane" userId="4478d5f894198e83" providerId="LiveId" clId="{8F6BDE28-BCAC-4EB4-A515-5E00E6723902}" dt="2023-05-13T12:30:54.718" v="32" actId="478"/>
      <pc:docMkLst>
        <pc:docMk/>
      </pc:docMkLst>
      <pc:sldChg chg="delSp modSp mod modNotesTx">
        <pc:chgData name="Donna Patane" userId="4478d5f894198e83" providerId="LiveId" clId="{8F6BDE28-BCAC-4EB4-A515-5E00E6723902}" dt="2023-05-13T12:29:58.467" v="25" actId="1076"/>
        <pc:sldMkLst>
          <pc:docMk/>
          <pc:sldMk cId="2074766540" sldId="401"/>
        </pc:sldMkLst>
        <pc:spChg chg="mod">
          <ac:chgData name="Donna Patane" userId="4478d5f894198e83" providerId="LiveId" clId="{8F6BDE28-BCAC-4EB4-A515-5E00E6723902}" dt="2023-05-13T12:29:58.467" v="25" actId="1076"/>
          <ac:spMkLst>
            <pc:docMk/>
            <pc:sldMk cId="2074766540" sldId="401"/>
            <ac:spMk id="10" creationId="{4D5C103A-6BB7-4837-9026-6700032D8FDB}"/>
          </ac:spMkLst>
        </pc:spChg>
        <pc:spChg chg="del">
          <ac:chgData name="Donna Patane" userId="4478d5f894198e83" providerId="LiveId" clId="{8F6BDE28-BCAC-4EB4-A515-5E00E6723902}" dt="2023-05-13T12:29:54.516" v="24" actId="478"/>
          <ac:spMkLst>
            <pc:docMk/>
            <pc:sldMk cId="2074766540" sldId="401"/>
            <ac:spMk id="12" creationId="{884355FD-D62E-43ED-A8CC-486147A3F0CD}"/>
          </ac:spMkLst>
        </pc:spChg>
      </pc:sldChg>
      <pc:sldChg chg="modNotesTx">
        <pc:chgData name="Donna Patane" userId="4478d5f894198e83" providerId="LiveId" clId="{8F6BDE28-BCAC-4EB4-A515-5E00E6723902}" dt="2023-05-13T12:24:42.002" v="1" actId="6549"/>
        <pc:sldMkLst>
          <pc:docMk/>
          <pc:sldMk cId="1633727740" sldId="404"/>
        </pc:sldMkLst>
      </pc:sldChg>
      <pc:sldChg chg="delSp mod modNotesTx">
        <pc:chgData name="Donna Patane" userId="4478d5f894198e83" providerId="LiveId" clId="{8F6BDE28-BCAC-4EB4-A515-5E00E6723902}" dt="2023-05-13T12:30:18.926" v="26" actId="478"/>
        <pc:sldMkLst>
          <pc:docMk/>
          <pc:sldMk cId="3079534048" sldId="405"/>
        </pc:sldMkLst>
        <pc:spChg chg="del">
          <ac:chgData name="Donna Patane" userId="4478d5f894198e83" providerId="LiveId" clId="{8F6BDE28-BCAC-4EB4-A515-5E00E6723902}" dt="2023-05-13T12:30:18.926" v="26" actId="478"/>
          <ac:spMkLst>
            <pc:docMk/>
            <pc:sldMk cId="3079534048" sldId="405"/>
            <ac:spMk id="6" creationId="{ABC57B06-3F43-4092-8AB5-0AC06017930A}"/>
          </ac:spMkLst>
        </pc:spChg>
      </pc:sldChg>
      <pc:sldChg chg="delSp mod modNotesTx">
        <pc:chgData name="Donna Patane" userId="4478d5f894198e83" providerId="LiveId" clId="{8F6BDE28-BCAC-4EB4-A515-5E00E6723902}" dt="2023-05-13T12:30:29.122" v="28" actId="478"/>
        <pc:sldMkLst>
          <pc:docMk/>
          <pc:sldMk cId="3958427157" sldId="408"/>
        </pc:sldMkLst>
        <pc:spChg chg="del">
          <ac:chgData name="Donna Patane" userId="4478d5f894198e83" providerId="LiveId" clId="{8F6BDE28-BCAC-4EB4-A515-5E00E6723902}" dt="2023-05-13T12:30:29.122" v="28" actId="478"/>
          <ac:spMkLst>
            <pc:docMk/>
            <pc:sldMk cId="3958427157" sldId="408"/>
            <ac:spMk id="11" creationId="{A720F25F-904B-4AA2-9CB6-69411308A123}"/>
          </ac:spMkLst>
        </pc:spChg>
      </pc:sldChg>
      <pc:sldChg chg="delSp mod">
        <pc:chgData name="Donna Patane" userId="4478d5f894198e83" providerId="LiveId" clId="{8F6BDE28-BCAC-4EB4-A515-5E00E6723902}" dt="2023-05-13T12:30:54.718" v="32" actId="478"/>
        <pc:sldMkLst>
          <pc:docMk/>
          <pc:sldMk cId="3457043375" sldId="410"/>
        </pc:sldMkLst>
        <pc:spChg chg="del">
          <ac:chgData name="Donna Patane" userId="4478d5f894198e83" providerId="LiveId" clId="{8F6BDE28-BCAC-4EB4-A515-5E00E6723902}" dt="2023-05-13T12:30:54.718" v="32" actId="478"/>
          <ac:spMkLst>
            <pc:docMk/>
            <pc:sldMk cId="3457043375" sldId="410"/>
            <ac:spMk id="12" creationId="{884355FD-D62E-43ED-A8CC-486147A3F0CD}"/>
          </ac:spMkLst>
        </pc:spChg>
      </pc:sldChg>
      <pc:sldChg chg="modNotesTx">
        <pc:chgData name="Donna Patane" userId="4478d5f894198e83" providerId="LiveId" clId="{8F6BDE28-BCAC-4EB4-A515-5E00E6723902}" dt="2023-05-13T12:24:57.514" v="5" actId="6549"/>
        <pc:sldMkLst>
          <pc:docMk/>
          <pc:sldMk cId="4271852134" sldId="411"/>
        </pc:sldMkLst>
      </pc:sldChg>
      <pc:sldChg chg="delSp mod modNotesTx">
        <pc:chgData name="Donna Patane" userId="4478d5f894198e83" providerId="LiveId" clId="{8F6BDE28-BCAC-4EB4-A515-5E00E6723902}" dt="2023-05-13T12:30:36.703" v="29" actId="478"/>
        <pc:sldMkLst>
          <pc:docMk/>
          <pc:sldMk cId="2576633670" sldId="412"/>
        </pc:sldMkLst>
        <pc:spChg chg="del">
          <ac:chgData name="Donna Patane" userId="4478d5f894198e83" providerId="LiveId" clId="{8F6BDE28-BCAC-4EB4-A515-5E00E6723902}" dt="2023-05-13T12:30:36.703" v="29" actId="478"/>
          <ac:spMkLst>
            <pc:docMk/>
            <pc:sldMk cId="2576633670" sldId="412"/>
            <ac:spMk id="11" creationId="{A720F25F-904B-4AA2-9CB6-69411308A123}"/>
          </ac:spMkLst>
        </pc:spChg>
      </pc:sldChg>
      <pc:sldChg chg="delSp mod modAnim modNotesTx">
        <pc:chgData name="Donna Patane" userId="4478d5f894198e83" providerId="LiveId" clId="{8F6BDE28-BCAC-4EB4-A515-5E00E6723902}" dt="2023-05-13T12:30:24.095" v="27" actId="478"/>
        <pc:sldMkLst>
          <pc:docMk/>
          <pc:sldMk cId="1862542461" sldId="415"/>
        </pc:sldMkLst>
        <pc:spChg chg="del">
          <ac:chgData name="Donna Patane" userId="4478d5f894198e83" providerId="LiveId" clId="{8F6BDE28-BCAC-4EB4-A515-5E00E6723902}" dt="2023-05-13T12:30:24.095" v="27" actId="478"/>
          <ac:spMkLst>
            <pc:docMk/>
            <pc:sldMk cId="1862542461" sldId="415"/>
            <ac:spMk id="14" creationId="{C1EA167B-7079-4284-997F-7309C510B763}"/>
          </ac:spMkLst>
        </pc:spChg>
      </pc:sldChg>
      <pc:sldChg chg="modNotesTx">
        <pc:chgData name="Donna Patane" userId="4478d5f894198e83" providerId="LiveId" clId="{8F6BDE28-BCAC-4EB4-A515-5E00E6723902}" dt="2023-05-13T12:25:13.088" v="9" actId="6549"/>
        <pc:sldMkLst>
          <pc:docMk/>
          <pc:sldMk cId="3483158667" sldId="418"/>
        </pc:sldMkLst>
      </pc:sldChg>
      <pc:sldChg chg="delSp mod modNotesTx">
        <pc:chgData name="Donna Patane" userId="4478d5f894198e83" providerId="LiveId" clId="{8F6BDE28-BCAC-4EB4-A515-5E00E6723902}" dt="2023-05-13T12:30:46.652" v="31" actId="478"/>
        <pc:sldMkLst>
          <pc:docMk/>
          <pc:sldMk cId="4286603215" sldId="419"/>
        </pc:sldMkLst>
        <pc:spChg chg="del">
          <ac:chgData name="Donna Patane" userId="4478d5f894198e83" providerId="LiveId" clId="{8F6BDE28-BCAC-4EB4-A515-5E00E6723902}" dt="2023-05-13T12:30:44.726" v="30" actId="478"/>
          <ac:spMkLst>
            <pc:docMk/>
            <pc:sldMk cId="4286603215" sldId="419"/>
            <ac:spMk id="4" creationId="{0F098177-AB5E-90B8-A8EF-CE904894D097}"/>
          </ac:spMkLst>
        </pc:spChg>
        <pc:spChg chg="del">
          <ac:chgData name="Donna Patane" userId="4478d5f894198e83" providerId="LiveId" clId="{8F6BDE28-BCAC-4EB4-A515-5E00E6723902}" dt="2023-05-13T12:30:46.652" v="31" actId="478"/>
          <ac:spMkLst>
            <pc:docMk/>
            <pc:sldMk cId="4286603215" sldId="419"/>
            <ac:spMk id="6" creationId="{23034F5C-7F77-191C-3B37-4A8F2F0A875C}"/>
          </ac:spMkLst>
        </pc:spChg>
      </pc:sldChg>
      <pc:sldChg chg="modNotesTx">
        <pc:chgData name="Donna Patane" userId="4478d5f894198e83" providerId="LiveId" clId="{8F6BDE28-BCAC-4EB4-A515-5E00E6723902}" dt="2023-05-13T12:25:20.181" v="11" actId="6549"/>
        <pc:sldMkLst>
          <pc:docMk/>
          <pc:sldMk cId="2770006690" sldId="420"/>
        </pc:sldMkLst>
      </pc:sldChg>
      <pc:sldChg chg="modAnim modNotesTx">
        <pc:chgData name="Donna Patane" userId="4478d5f894198e83" providerId="LiveId" clId="{8F6BDE28-BCAC-4EB4-A515-5E00E6723902}" dt="2023-05-13T12:29:05.107" v="13"/>
        <pc:sldMkLst>
          <pc:docMk/>
          <pc:sldMk cId="629323642" sldId="421"/>
        </pc:sldMkLst>
      </pc:sldChg>
      <pc:sldChg chg="modNotesTx">
        <pc:chgData name="Donna Patane" userId="4478d5f894198e83" providerId="LiveId" clId="{8F6BDE28-BCAC-4EB4-A515-5E00E6723902}" dt="2023-05-13T12:25:10.186" v="8" actId="6549"/>
        <pc:sldMkLst>
          <pc:docMk/>
          <pc:sldMk cId="1347349074" sldId="42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A88D4-FE3E-4E2E-AE8A-F2B2DF60333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0D2C7E-13AF-410D-A605-1F991723BF5E}">
      <dgm:prSet custT="1"/>
      <dgm:spPr/>
      <dgm:t>
        <a:bodyPr/>
        <a:lstStyle/>
        <a:p>
          <a:r>
            <a:rPr lang="en-US" sz="1600" i="0" dirty="0"/>
            <a:t>In writing</a:t>
          </a:r>
        </a:p>
      </dgm:t>
    </dgm:pt>
    <dgm:pt modelId="{371336A4-6946-4A51-A935-965152A163AE}" type="parTrans" cxnId="{8E47DA2A-1182-4442-8B0B-0861FDEF3802}">
      <dgm:prSet/>
      <dgm:spPr/>
      <dgm:t>
        <a:bodyPr/>
        <a:lstStyle/>
        <a:p>
          <a:endParaRPr lang="en-US"/>
        </a:p>
      </dgm:t>
    </dgm:pt>
    <dgm:pt modelId="{39BB79E1-7EA1-4D80-AB02-05818DB6807B}" type="sibTrans" cxnId="{8E47DA2A-1182-4442-8B0B-0861FDEF3802}">
      <dgm:prSet/>
      <dgm:spPr/>
      <dgm:t>
        <a:bodyPr/>
        <a:lstStyle/>
        <a:p>
          <a:endParaRPr lang="en-US"/>
        </a:p>
      </dgm:t>
    </dgm:pt>
    <dgm:pt modelId="{C9443548-0D26-4433-A377-03FB3CF3A54A}">
      <dgm:prSet custT="1"/>
      <dgm:spPr/>
      <dgm:t>
        <a:bodyPr/>
        <a:lstStyle/>
        <a:p>
          <a:r>
            <a:rPr lang="en-US" sz="1600" i="0" dirty="0"/>
            <a:t>Identifies the IP (and rights to sue: </a:t>
          </a:r>
          <a:r>
            <a:rPr lang="en-US" sz="1600" i="1" dirty="0"/>
            <a:t>E</a:t>
          </a:r>
          <a:r>
            <a:rPr lang="en-AU" sz="1600" i="1" dirty="0" err="1"/>
            <a:t>IFY</a:t>
          </a:r>
          <a:r>
            <a:rPr lang="en-AU" sz="1600" i="1" dirty="0"/>
            <a:t> Systems Pty Ltd v 3D Safety Services Pty Ltd </a:t>
          </a:r>
          <a:r>
            <a:rPr lang="en-AU" sz="1600" i="0" dirty="0"/>
            <a:t>[2017] </a:t>
          </a:r>
          <a:r>
            <a:rPr lang="en-AU" sz="1600" i="0" dirty="0" err="1"/>
            <a:t>NSWSC</a:t>
          </a:r>
          <a:r>
            <a:rPr lang="en-AU" sz="1600" i="0" dirty="0"/>
            <a:t> 1310)</a:t>
          </a:r>
          <a:endParaRPr lang="en-US" sz="1600" i="0" dirty="0"/>
        </a:p>
      </dgm:t>
    </dgm:pt>
    <dgm:pt modelId="{5ECFBBBF-95F0-4817-A76A-C144B6EA8FD9}" type="parTrans" cxnId="{898D500A-681C-4DB3-B8F6-8D029599DC51}">
      <dgm:prSet/>
      <dgm:spPr/>
      <dgm:t>
        <a:bodyPr/>
        <a:lstStyle/>
        <a:p>
          <a:endParaRPr lang="en-US"/>
        </a:p>
      </dgm:t>
    </dgm:pt>
    <dgm:pt modelId="{8EF051C0-BC44-40B6-93D4-800D14CAFA6B}" type="sibTrans" cxnId="{898D500A-681C-4DB3-B8F6-8D029599DC51}">
      <dgm:prSet/>
      <dgm:spPr/>
      <dgm:t>
        <a:bodyPr/>
        <a:lstStyle/>
        <a:p>
          <a:endParaRPr lang="en-US"/>
        </a:p>
      </dgm:t>
    </dgm:pt>
    <dgm:pt modelId="{8EA7C4F9-614F-422B-92FF-C4B9661B5A53}">
      <dgm:prSet custT="1"/>
      <dgm:spPr/>
      <dgm:t>
        <a:bodyPr/>
        <a:lstStyle/>
        <a:p>
          <a:r>
            <a:rPr lang="en-US" sz="1600" i="0"/>
            <a:t>Identifies the parties </a:t>
          </a:r>
        </a:p>
      </dgm:t>
    </dgm:pt>
    <dgm:pt modelId="{B25439AC-11CD-430E-9722-5CC9574D9AF9}" type="parTrans" cxnId="{F33CA9AB-A44D-4361-9A67-23034592CEF8}">
      <dgm:prSet/>
      <dgm:spPr/>
      <dgm:t>
        <a:bodyPr/>
        <a:lstStyle/>
        <a:p>
          <a:endParaRPr lang="en-US"/>
        </a:p>
      </dgm:t>
    </dgm:pt>
    <dgm:pt modelId="{A8F8644C-E3AB-43E1-B11E-CD8B7AC15F04}" type="sibTrans" cxnId="{F33CA9AB-A44D-4361-9A67-23034592CEF8}">
      <dgm:prSet/>
      <dgm:spPr/>
      <dgm:t>
        <a:bodyPr/>
        <a:lstStyle/>
        <a:p>
          <a:endParaRPr lang="en-US"/>
        </a:p>
      </dgm:t>
    </dgm:pt>
    <dgm:pt modelId="{4C50DE90-B584-45F5-B861-4A110FEAD680}">
      <dgm:prSet custT="1"/>
      <dgm:spPr/>
      <dgm:t>
        <a:bodyPr/>
        <a:lstStyle/>
        <a:p>
          <a:r>
            <a:rPr lang="en-US" sz="1600" i="0"/>
            <a:t>Signed by the parties </a:t>
          </a:r>
        </a:p>
      </dgm:t>
    </dgm:pt>
    <dgm:pt modelId="{824842CE-5747-426A-9491-8E4C6D21EA07}" type="parTrans" cxnId="{6CEB701E-7E9D-4891-9E34-51C1A32DB39B}">
      <dgm:prSet/>
      <dgm:spPr/>
      <dgm:t>
        <a:bodyPr/>
        <a:lstStyle/>
        <a:p>
          <a:endParaRPr lang="en-US"/>
        </a:p>
      </dgm:t>
    </dgm:pt>
    <dgm:pt modelId="{871F0A01-2CBB-4EC6-81A9-FDFFA2ADEFAA}" type="sibTrans" cxnId="{6CEB701E-7E9D-4891-9E34-51C1A32DB39B}">
      <dgm:prSet/>
      <dgm:spPr/>
      <dgm:t>
        <a:bodyPr/>
        <a:lstStyle/>
        <a:p>
          <a:endParaRPr lang="en-US"/>
        </a:p>
      </dgm:t>
    </dgm:pt>
    <dgm:pt modelId="{32935D76-D2D3-4D34-AA6C-1713571E6987}">
      <dgm:prSet custT="1"/>
      <dgm:spPr/>
      <dgm:t>
        <a:bodyPr/>
        <a:lstStyle/>
        <a:p>
          <a:r>
            <a:rPr lang="en-US" sz="1600" i="0" dirty="0"/>
            <a:t>Recorded – Trade Marks Act s106-111; Patents Act s187, s196, Patents Regulation r19</a:t>
          </a:r>
        </a:p>
      </dgm:t>
    </dgm:pt>
    <dgm:pt modelId="{32348730-D83D-4689-95BB-2839CBD1F215}" type="parTrans" cxnId="{BAD0BCBC-E2F4-41BE-B141-DDF69C575758}">
      <dgm:prSet/>
      <dgm:spPr/>
      <dgm:t>
        <a:bodyPr/>
        <a:lstStyle/>
        <a:p>
          <a:endParaRPr lang="en-US"/>
        </a:p>
      </dgm:t>
    </dgm:pt>
    <dgm:pt modelId="{5F99C18D-E77D-41DA-ACC5-90ECC005EF39}" type="sibTrans" cxnId="{BAD0BCBC-E2F4-41BE-B141-DDF69C575758}">
      <dgm:prSet/>
      <dgm:spPr/>
      <dgm:t>
        <a:bodyPr/>
        <a:lstStyle/>
        <a:p>
          <a:endParaRPr lang="en-US"/>
        </a:p>
      </dgm:t>
    </dgm:pt>
    <dgm:pt modelId="{DF581077-13AC-49BA-A8B5-47A9C9CD25F4}">
      <dgm:prSet custT="1"/>
      <dgm:spPr/>
      <dgm:t>
        <a:bodyPr/>
        <a:lstStyle/>
        <a:p>
          <a:r>
            <a:rPr lang="en-US" sz="1600" i="0" dirty="0"/>
            <a:t>Stamped? – Duties Act s35, s37, sched 6.  </a:t>
          </a:r>
        </a:p>
      </dgm:t>
    </dgm:pt>
    <dgm:pt modelId="{80066DC8-55F8-4802-B3AF-833255A37268}" type="parTrans" cxnId="{00FC4A00-4E22-490F-BE94-994336AD468F}">
      <dgm:prSet/>
      <dgm:spPr/>
      <dgm:t>
        <a:bodyPr/>
        <a:lstStyle/>
        <a:p>
          <a:endParaRPr lang="en-US"/>
        </a:p>
      </dgm:t>
    </dgm:pt>
    <dgm:pt modelId="{431341BB-4975-4D91-A7A6-E4B53534B8D3}" type="sibTrans" cxnId="{00FC4A00-4E22-490F-BE94-994336AD468F}">
      <dgm:prSet/>
      <dgm:spPr/>
      <dgm:t>
        <a:bodyPr/>
        <a:lstStyle/>
        <a:p>
          <a:endParaRPr lang="en-US"/>
        </a:p>
      </dgm:t>
    </dgm:pt>
    <dgm:pt modelId="{C75924FC-28BC-4A02-BD53-E64F3C2B6730}" type="pres">
      <dgm:prSet presAssocID="{0ADA88D4-FE3E-4E2E-AE8A-F2B2DF60333F}" presName="vert0" presStyleCnt="0">
        <dgm:presLayoutVars>
          <dgm:dir/>
          <dgm:animOne val="branch"/>
          <dgm:animLvl val="lvl"/>
        </dgm:presLayoutVars>
      </dgm:prSet>
      <dgm:spPr/>
    </dgm:pt>
    <dgm:pt modelId="{B837AFD0-28ED-49FF-97B9-1EA4EC2AEF74}" type="pres">
      <dgm:prSet presAssocID="{170D2C7E-13AF-410D-A605-1F991723BF5E}" presName="thickLine" presStyleLbl="alignNode1" presStyleIdx="0" presStyleCnt="6"/>
      <dgm:spPr/>
    </dgm:pt>
    <dgm:pt modelId="{C20DF41C-45BC-4D18-BC07-2A6B71C5E79F}" type="pres">
      <dgm:prSet presAssocID="{170D2C7E-13AF-410D-A605-1F991723BF5E}" presName="horz1" presStyleCnt="0"/>
      <dgm:spPr/>
    </dgm:pt>
    <dgm:pt modelId="{B2F44528-CE6B-47EE-9A96-5E035EF97DED}" type="pres">
      <dgm:prSet presAssocID="{170D2C7E-13AF-410D-A605-1F991723BF5E}" presName="tx1" presStyleLbl="revTx" presStyleIdx="0" presStyleCnt="6"/>
      <dgm:spPr/>
    </dgm:pt>
    <dgm:pt modelId="{40B0C370-56A5-4CDD-B406-00C493805A5E}" type="pres">
      <dgm:prSet presAssocID="{170D2C7E-13AF-410D-A605-1F991723BF5E}" presName="vert1" presStyleCnt="0"/>
      <dgm:spPr/>
    </dgm:pt>
    <dgm:pt modelId="{3B0A0106-CF6D-47DA-BE6E-500785312C04}" type="pres">
      <dgm:prSet presAssocID="{C9443548-0D26-4433-A377-03FB3CF3A54A}" presName="thickLine" presStyleLbl="alignNode1" presStyleIdx="1" presStyleCnt="6"/>
      <dgm:spPr/>
    </dgm:pt>
    <dgm:pt modelId="{8A273B8D-FB9E-4F4B-BBE2-2E17976211FA}" type="pres">
      <dgm:prSet presAssocID="{C9443548-0D26-4433-A377-03FB3CF3A54A}" presName="horz1" presStyleCnt="0"/>
      <dgm:spPr/>
    </dgm:pt>
    <dgm:pt modelId="{2FE9CE28-E8B9-4D6C-BAD0-34BF2FC18650}" type="pres">
      <dgm:prSet presAssocID="{C9443548-0D26-4433-A377-03FB3CF3A54A}" presName="tx1" presStyleLbl="revTx" presStyleIdx="1" presStyleCnt="6"/>
      <dgm:spPr/>
    </dgm:pt>
    <dgm:pt modelId="{6C474BA9-B07E-4882-A687-70E53D635874}" type="pres">
      <dgm:prSet presAssocID="{C9443548-0D26-4433-A377-03FB3CF3A54A}" presName="vert1" presStyleCnt="0"/>
      <dgm:spPr/>
    </dgm:pt>
    <dgm:pt modelId="{7B52CA98-6787-4E00-91F4-1CCAE5A0E045}" type="pres">
      <dgm:prSet presAssocID="{8EA7C4F9-614F-422B-92FF-C4B9661B5A53}" presName="thickLine" presStyleLbl="alignNode1" presStyleIdx="2" presStyleCnt="6"/>
      <dgm:spPr/>
    </dgm:pt>
    <dgm:pt modelId="{43F75007-FAB4-48A7-8438-5C3E4C5AA95C}" type="pres">
      <dgm:prSet presAssocID="{8EA7C4F9-614F-422B-92FF-C4B9661B5A53}" presName="horz1" presStyleCnt="0"/>
      <dgm:spPr/>
    </dgm:pt>
    <dgm:pt modelId="{28C4B985-A872-4F5D-997B-C55E05C2B70E}" type="pres">
      <dgm:prSet presAssocID="{8EA7C4F9-614F-422B-92FF-C4B9661B5A53}" presName="tx1" presStyleLbl="revTx" presStyleIdx="2" presStyleCnt="6"/>
      <dgm:spPr/>
    </dgm:pt>
    <dgm:pt modelId="{6A9F038E-A955-431E-AB30-FCED23247D60}" type="pres">
      <dgm:prSet presAssocID="{8EA7C4F9-614F-422B-92FF-C4B9661B5A53}" presName="vert1" presStyleCnt="0"/>
      <dgm:spPr/>
    </dgm:pt>
    <dgm:pt modelId="{B416380C-DA3A-423A-9BA1-D5633CB8A910}" type="pres">
      <dgm:prSet presAssocID="{4C50DE90-B584-45F5-B861-4A110FEAD680}" presName="thickLine" presStyleLbl="alignNode1" presStyleIdx="3" presStyleCnt="6"/>
      <dgm:spPr/>
    </dgm:pt>
    <dgm:pt modelId="{902D3D71-3B66-4D57-A307-E6E51205F50C}" type="pres">
      <dgm:prSet presAssocID="{4C50DE90-B584-45F5-B861-4A110FEAD680}" presName="horz1" presStyleCnt="0"/>
      <dgm:spPr/>
    </dgm:pt>
    <dgm:pt modelId="{1D1301BD-2D20-4573-8AD6-1FCD60023181}" type="pres">
      <dgm:prSet presAssocID="{4C50DE90-B584-45F5-B861-4A110FEAD680}" presName="tx1" presStyleLbl="revTx" presStyleIdx="3" presStyleCnt="6"/>
      <dgm:spPr/>
    </dgm:pt>
    <dgm:pt modelId="{56DED045-7D6B-407B-8613-22AAFBBDCD33}" type="pres">
      <dgm:prSet presAssocID="{4C50DE90-B584-45F5-B861-4A110FEAD680}" presName="vert1" presStyleCnt="0"/>
      <dgm:spPr/>
    </dgm:pt>
    <dgm:pt modelId="{A14B3673-94F1-4257-AC8E-11A722C604A0}" type="pres">
      <dgm:prSet presAssocID="{32935D76-D2D3-4D34-AA6C-1713571E6987}" presName="thickLine" presStyleLbl="alignNode1" presStyleIdx="4" presStyleCnt="6"/>
      <dgm:spPr/>
    </dgm:pt>
    <dgm:pt modelId="{64530455-FA86-4F1B-AE6A-0816D9499359}" type="pres">
      <dgm:prSet presAssocID="{32935D76-D2D3-4D34-AA6C-1713571E6987}" presName="horz1" presStyleCnt="0"/>
      <dgm:spPr/>
    </dgm:pt>
    <dgm:pt modelId="{11EF7C09-097E-4973-8794-A53F1CAB844B}" type="pres">
      <dgm:prSet presAssocID="{32935D76-D2D3-4D34-AA6C-1713571E6987}" presName="tx1" presStyleLbl="revTx" presStyleIdx="4" presStyleCnt="6"/>
      <dgm:spPr/>
    </dgm:pt>
    <dgm:pt modelId="{FA30B608-E750-4EDC-B535-59B39880DC43}" type="pres">
      <dgm:prSet presAssocID="{32935D76-D2D3-4D34-AA6C-1713571E6987}" presName="vert1" presStyleCnt="0"/>
      <dgm:spPr/>
    </dgm:pt>
    <dgm:pt modelId="{0C3F0A66-B417-4094-A4B3-ED74F83FFB4F}" type="pres">
      <dgm:prSet presAssocID="{DF581077-13AC-49BA-A8B5-47A9C9CD25F4}" presName="thickLine" presStyleLbl="alignNode1" presStyleIdx="5" presStyleCnt="6"/>
      <dgm:spPr/>
    </dgm:pt>
    <dgm:pt modelId="{5219DB15-C788-4578-93C1-14065667CBAD}" type="pres">
      <dgm:prSet presAssocID="{DF581077-13AC-49BA-A8B5-47A9C9CD25F4}" presName="horz1" presStyleCnt="0"/>
      <dgm:spPr/>
    </dgm:pt>
    <dgm:pt modelId="{9F07047C-3384-4A77-AE6D-91313B42D7E7}" type="pres">
      <dgm:prSet presAssocID="{DF581077-13AC-49BA-A8B5-47A9C9CD25F4}" presName="tx1" presStyleLbl="revTx" presStyleIdx="5" presStyleCnt="6"/>
      <dgm:spPr/>
    </dgm:pt>
    <dgm:pt modelId="{D297B4FC-2054-404E-9ADB-B1AF2D6B2C7C}" type="pres">
      <dgm:prSet presAssocID="{DF581077-13AC-49BA-A8B5-47A9C9CD25F4}" presName="vert1" presStyleCnt="0"/>
      <dgm:spPr/>
    </dgm:pt>
  </dgm:ptLst>
  <dgm:cxnLst>
    <dgm:cxn modelId="{00FC4A00-4E22-490F-BE94-994336AD468F}" srcId="{0ADA88D4-FE3E-4E2E-AE8A-F2B2DF60333F}" destId="{DF581077-13AC-49BA-A8B5-47A9C9CD25F4}" srcOrd="5" destOrd="0" parTransId="{80066DC8-55F8-4802-B3AF-833255A37268}" sibTransId="{431341BB-4975-4D91-A7A6-E4B53534B8D3}"/>
    <dgm:cxn modelId="{898D500A-681C-4DB3-B8F6-8D029599DC51}" srcId="{0ADA88D4-FE3E-4E2E-AE8A-F2B2DF60333F}" destId="{C9443548-0D26-4433-A377-03FB3CF3A54A}" srcOrd="1" destOrd="0" parTransId="{5ECFBBBF-95F0-4817-A76A-C144B6EA8FD9}" sibTransId="{8EF051C0-BC44-40B6-93D4-800D14CAFA6B}"/>
    <dgm:cxn modelId="{3B46AB10-5D9C-4650-A0F2-38E3E69C776C}" type="presOf" srcId="{4C50DE90-B584-45F5-B861-4A110FEAD680}" destId="{1D1301BD-2D20-4573-8AD6-1FCD60023181}" srcOrd="0" destOrd="0" presId="urn:microsoft.com/office/officeart/2008/layout/LinedList"/>
    <dgm:cxn modelId="{6CEB701E-7E9D-4891-9E34-51C1A32DB39B}" srcId="{0ADA88D4-FE3E-4E2E-AE8A-F2B2DF60333F}" destId="{4C50DE90-B584-45F5-B861-4A110FEAD680}" srcOrd="3" destOrd="0" parTransId="{824842CE-5747-426A-9491-8E4C6D21EA07}" sibTransId="{871F0A01-2CBB-4EC6-81A9-FDFFA2ADEFAA}"/>
    <dgm:cxn modelId="{8E47DA2A-1182-4442-8B0B-0861FDEF3802}" srcId="{0ADA88D4-FE3E-4E2E-AE8A-F2B2DF60333F}" destId="{170D2C7E-13AF-410D-A605-1F991723BF5E}" srcOrd="0" destOrd="0" parTransId="{371336A4-6946-4A51-A935-965152A163AE}" sibTransId="{39BB79E1-7EA1-4D80-AB02-05818DB6807B}"/>
    <dgm:cxn modelId="{38724D6C-6B8F-428E-AB56-707FA26522FB}" type="presOf" srcId="{170D2C7E-13AF-410D-A605-1F991723BF5E}" destId="{B2F44528-CE6B-47EE-9A96-5E035EF97DED}" srcOrd="0" destOrd="0" presId="urn:microsoft.com/office/officeart/2008/layout/LinedList"/>
    <dgm:cxn modelId="{572F5156-D61A-4B7B-9D3B-FDDC9A50F1E5}" type="presOf" srcId="{C9443548-0D26-4433-A377-03FB3CF3A54A}" destId="{2FE9CE28-E8B9-4D6C-BAD0-34BF2FC18650}" srcOrd="0" destOrd="0" presId="urn:microsoft.com/office/officeart/2008/layout/LinedList"/>
    <dgm:cxn modelId="{05162B79-8704-4240-948B-7261F4C426AA}" type="presOf" srcId="{8EA7C4F9-614F-422B-92FF-C4B9661B5A53}" destId="{28C4B985-A872-4F5D-997B-C55E05C2B70E}" srcOrd="0" destOrd="0" presId="urn:microsoft.com/office/officeart/2008/layout/LinedList"/>
    <dgm:cxn modelId="{E7842595-9F9D-4BC9-833E-28D2975B785F}" type="presOf" srcId="{DF581077-13AC-49BA-A8B5-47A9C9CD25F4}" destId="{9F07047C-3384-4A77-AE6D-91313B42D7E7}" srcOrd="0" destOrd="0" presId="urn:microsoft.com/office/officeart/2008/layout/LinedList"/>
    <dgm:cxn modelId="{F33CA9AB-A44D-4361-9A67-23034592CEF8}" srcId="{0ADA88D4-FE3E-4E2E-AE8A-F2B2DF60333F}" destId="{8EA7C4F9-614F-422B-92FF-C4B9661B5A53}" srcOrd="2" destOrd="0" parTransId="{B25439AC-11CD-430E-9722-5CC9574D9AF9}" sibTransId="{A8F8644C-E3AB-43E1-B11E-CD8B7AC15F04}"/>
    <dgm:cxn modelId="{BAD0BCBC-E2F4-41BE-B141-DDF69C575758}" srcId="{0ADA88D4-FE3E-4E2E-AE8A-F2B2DF60333F}" destId="{32935D76-D2D3-4D34-AA6C-1713571E6987}" srcOrd="4" destOrd="0" parTransId="{32348730-D83D-4689-95BB-2839CBD1F215}" sibTransId="{5F99C18D-E77D-41DA-ACC5-90ECC005EF39}"/>
    <dgm:cxn modelId="{5563A9C8-72E8-463F-AAAE-69ED3DBF12FF}" type="presOf" srcId="{0ADA88D4-FE3E-4E2E-AE8A-F2B2DF60333F}" destId="{C75924FC-28BC-4A02-BD53-E64F3C2B6730}" srcOrd="0" destOrd="0" presId="urn:microsoft.com/office/officeart/2008/layout/LinedList"/>
    <dgm:cxn modelId="{0B3E52D3-1F96-4272-8DB0-753E91B88DF0}" type="presOf" srcId="{32935D76-D2D3-4D34-AA6C-1713571E6987}" destId="{11EF7C09-097E-4973-8794-A53F1CAB844B}" srcOrd="0" destOrd="0" presId="urn:microsoft.com/office/officeart/2008/layout/LinedList"/>
    <dgm:cxn modelId="{F3FDB662-0D21-4D8A-86BF-4955389C2732}" type="presParOf" srcId="{C75924FC-28BC-4A02-BD53-E64F3C2B6730}" destId="{B837AFD0-28ED-49FF-97B9-1EA4EC2AEF74}" srcOrd="0" destOrd="0" presId="urn:microsoft.com/office/officeart/2008/layout/LinedList"/>
    <dgm:cxn modelId="{154DF261-0678-49D9-A40B-6F5A2A992172}" type="presParOf" srcId="{C75924FC-28BC-4A02-BD53-E64F3C2B6730}" destId="{C20DF41C-45BC-4D18-BC07-2A6B71C5E79F}" srcOrd="1" destOrd="0" presId="urn:microsoft.com/office/officeart/2008/layout/LinedList"/>
    <dgm:cxn modelId="{9E4DA2A3-A0B5-4889-B11E-0CB824FCB37B}" type="presParOf" srcId="{C20DF41C-45BC-4D18-BC07-2A6B71C5E79F}" destId="{B2F44528-CE6B-47EE-9A96-5E035EF97DED}" srcOrd="0" destOrd="0" presId="urn:microsoft.com/office/officeart/2008/layout/LinedList"/>
    <dgm:cxn modelId="{78FD43A8-B748-4873-9743-E20A12E511EB}" type="presParOf" srcId="{C20DF41C-45BC-4D18-BC07-2A6B71C5E79F}" destId="{40B0C370-56A5-4CDD-B406-00C493805A5E}" srcOrd="1" destOrd="0" presId="urn:microsoft.com/office/officeart/2008/layout/LinedList"/>
    <dgm:cxn modelId="{281D1365-CE2C-4DD1-9B06-B26419EAC503}" type="presParOf" srcId="{C75924FC-28BC-4A02-BD53-E64F3C2B6730}" destId="{3B0A0106-CF6D-47DA-BE6E-500785312C04}" srcOrd="2" destOrd="0" presId="urn:microsoft.com/office/officeart/2008/layout/LinedList"/>
    <dgm:cxn modelId="{B4FDE4D0-EDBD-438F-8AD9-130B4F04DFB0}" type="presParOf" srcId="{C75924FC-28BC-4A02-BD53-E64F3C2B6730}" destId="{8A273B8D-FB9E-4F4B-BBE2-2E17976211FA}" srcOrd="3" destOrd="0" presId="urn:microsoft.com/office/officeart/2008/layout/LinedList"/>
    <dgm:cxn modelId="{142C7C28-C61C-4B17-9AB9-D98EE8E68240}" type="presParOf" srcId="{8A273B8D-FB9E-4F4B-BBE2-2E17976211FA}" destId="{2FE9CE28-E8B9-4D6C-BAD0-34BF2FC18650}" srcOrd="0" destOrd="0" presId="urn:microsoft.com/office/officeart/2008/layout/LinedList"/>
    <dgm:cxn modelId="{34BE2571-2B16-4D3A-81BA-149D2C2F1478}" type="presParOf" srcId="{8A273B8D-FB9E-4F4B-BBE2-2E17976211FA}" destId="{6C474BA9-B07E-4882-A687-70E53D635874}" srcOrd="1" destOrd="0" presId="urn:microsoft.com/office/officeart/2008/layout/LinedList"/>
    <dgm:cxn modelId="{66039783-DE08-4BCF-93DC-74D2E5FEACC7}" type="presParOf" srcId="{C75924FC-28BC-4A02-BD53-E64F3C2B6730}" destId="{7B52CA98-6787-4E00-91F4-1CCAE5A0E045}" srcOrd="4" destOrd="0" presId="urn:microsoft.com/office/officeart/2008/layout/LinedList"/>
    <dgm:cxn modelId="{60C9A887-65C6-4043-8339-B7C52B31FE32}" type="presParOf" srcId="{C75924FC-28BC-4A02-BD53-E64F3C2B6730}" destId="{43F75007-FAB4-48A7-8438-5C3E4C5AA95C}" srcOrd="5" destOrd="0" presId="urn:microsoft.com/office/officeart/2008/layout/LinedList"/>
    <dgm:cxn modelId="{C29686A5-0D93-4206-BD9B-03CDF93215F3}" type="presParOf" srcId="{43F75007-FAB4-48A7-8438-5C3E4C5AA95C}" destId="{28C4B985-A872-4F5D-997B-C55E05C2B70E}" srcOrd="0" destOrd="0" presId="urn:microsoft.com/office/officeart/2008/layout/LinedList"/>
    <dgm:cxn modelId="{12B41AF9-5A03-4C96-AD9C-15F0634D280F}" type="presParOf" srcId="{43F75007-FAB4-48A7-8438-5C3E4C5AA95C}" destId="{6A9F038E-A955-431E-AB30-FCED23247D60}" srcOrd="1" destOrd="0" presId="urn:microsoft.com/office/officeart/2008/layout/LinedList"/>
    <dgm:cxn modelId="{E10FC75C-39AA-418E-A4B0-66A58AF4477B}" type="presParOf" srcId="{C75924FC-28BC-4A02-BD53-E64F3C2B6730}" destId="{B416380C-DA3A-423A-9BA1-D5633CB8A910}" srcOrd="6" destOrd="0" presId="urn:microsoft.com/office/officeart/2008/layout/LinedList"/>
    <dgm:cxn modelId="{2A2804BD-4A19-44BD-88F8-759DD3349C1B}" type="presParOf" srcId="{C75924FC-28BC-4A02-BD53-E64F3C2B6730}" destId="{902D3D71-3B66-4D57-A307-E6E51205F50C}" srcOrd="7" destOrd="0" presId="urn:microsoft.com/office/officeart/2008/layout/LinedList"/>
    <dgm:cxn modelId="{A358C968-B167-4166-8190-F83F3EE72342}" type="presParOf" srcId="{902D3D71-3B66-4D57-A307-E6E51205F50C}" destId="{1D1301BD-2D20-4573-8AD6-1FCD60023181}" srcOrd="0" destOrd="0" presId="urn:microsoft.com/office/officeart/2008/layout/LinedList"/>
    <dgm:cxn modelId="{4DABAB7B-E692-497B-98BD-02C4CE00D388}" type="presParOf" srcId="{902D3D71-3B66-4D57-A307-E6E51205F50C}" destId="{56DED045-7D6B-407B-8613-22AAFBBDCD33}" srcOrd="1" destOrd="0" presId="urn:microsoft.com/office/officeart/2008/layout/LinedList"/>
    <dgm:cxn modelId="{14026B18-FAFD-4BA9-97BB-FE5F83C10E65}" type="presParOf" srcId="{C75924FC-28BC-4A02-BD53-E64F3C2B6730}" destId="{A14B3673-94F1-4257-AC8E-11A722C604A0}" srcOrd="8" destOrd="0" presId="urn:microsoft.com/office/officeart/2008/layout/LinedList"/>
    <dgm:cxn modelId="{A7322E8D-1073-4F6C-B3A7-72AF2BA36E93}" type="presParOf" srcId="{C75924FC-28BC-4A02-BD53-E64F3C2B6730}" destId="{64530455-FA86-4F1B-AE6A-0816D9499359}" srcOrd="9" destOrd="0" presId="urn:microsoft.com/office/officeart/2008/layout/LinedList"/>
    <dgm:cxn modelId="{E9E80675-EE26-42CE-94C1-645D8336EA2D}" type="presParOf" srcId="{64530455-FA86-4F1B-AE6A-0816D9499359}" destId="{11EF7C09-097E-4973-8794-A53F1CAB844B}" srcOrd="0" destOrd="0" presId="urn:microsoft.com/office/officeart/2008/layout/LinedList"/>
    <dgm:cxn modelId="{B98D780F-2EAB-4548-AE8C-E01B4DC20D04}" type="presParOf" srcId="{64530455-FA86-4F1B-AE6A-0816D9499359}" destId="{FA30B608-E750-4EDC-B535-59B39880DC43}" srcOrd="1" destOrd="0" presId="urn:microsoft.com/office/officeart/2008/layout/LinedList"/>
    <dgm:cxn modelId="{CDD16A31-0C62-4634-8D4A-636D698201AD}" type="presParOf" srcId="{C75924FC-28BC-4A02-BD53-E64F3C2B6730}" destId="{0C3F0A66-B417-4094-A4B3-ED74F83FFB4F}" srcOrd="10" destOrd="0" presId="urn:microsoft.com/office/officeart/2008/layout/LinedList"/>
    <dgm:cxn modelId="{46CD403A-0434-4DEB-9E02-4A288E7385E5}" type="presParOf" srcId="{C75924FC-28BC-4A02-BD53-E64F3C2B6730}" destId="{5219DB15-C788-4578-93C1-14065667CBAD}" srcOrd="11" destOrd="0" presId="urn:microsoft.com/office/officeart/2008/layout/LinedList"/>
    <dgm:cxn modelId="{C7BA74BD-622E-4D55-91DA-EF9747F1AC95}" type="presParOf" srcId="{5219DB15-C788-4578-93C1-14065667CBAD}" destId="{9F07047C-3384-4A77-AE6D-91313B42D7E7}" srcOrd="0" destOrd="0" presId="urn:microsoft.com/office/officeart/2008/layout/LinedList"/>
    <dgm:cxn modelId="{0B34FE54-D504-4BA9-A605-F6CB304D3AC4}" type="presParOf" srcId="{5219DB15-C788-4578-93C1-14065667CBAD}" destId="{D297B4FC-2054-404E-9ADB-B1AF2D6B2C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AFD0-28ED-49FF-97B9-1EA4EC2AEF74}">
      <dsp:nvSpPr>
        <dsp:cNvPr id="0" name=""/>
        <dsp:cNvSpPr/>
      </dsp:nvSpPr>
      <dsp:spPr>
        <a:xfrm>
          <a:off x="0" y="1472"/>
          <a:ext cx="575489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44528-CE6B-47EE-9A96-5E035EF97DED}">
      <dsp:nvSpPr>
        <dsp:cNvPr id="0" name=""/>
        <dsp:cNvSpPr/>
      </dsp:nvSpPr>
      <dsp:spPr>
        <a:xfrm>
          <a:off x="0" y="147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/>
            <a:t>In writing</a:t>
          </a:r>
        </a:p>
      </dsp:txBody>
      <dsp:txXfrm>
        <a:off x="0" y="1472"/>
        <a:ext cx="5754896" cy="501970"/>
      </dsp:txXfrm>
    </dsp:sp>
    <dsp:sp modelId="{3B0A0106-CF6D-47DA-BE6E-500785312C04}">
      <dsp:nvSpPr>
        <dsp:cNvPr id="0" name=""/>
        <dsp:cNvSpPr/>
      </dsp:nvSpPr>
      <dsp:spPr>
        <a:xfrm>
          <a:off x="0" y="503442"/>
          <a:ext cx="575489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9CE28-E8B9-4D6C-BAD0-34BF2FC18650}">
      <dsp:nvSpPr>
        <dsp:cNvPr id="0" name=""/>
        <dsp:cNvSpPr/>
      </dsp:nvSpPr>
      <dsp:spPr>
        <a:xfrm>
          <a:off x="0" y="50344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/>
            <a:t>Identifies the IP (and rights to sue: </a:t>
          </a:r>
          <a:r>
            <a:rPr lang="en-US" sz="1600" i="1" kern="1200" dirty="0"/>
            <a:t>E</a:t>
          </a:r>
          <a:r>
            <a:rPr lang="en-AU" sz="1600" i="1" kern="1200" dirty="0" err="1"/>
            <a:t>IFY</a:t>
          </a:r>
          <a:r>
            <a:rPr lang="en-AU" sz="1600" i="1" kern="1200" dirty="0"/>
            <a:t> Systems Pty Ltd v 3D Safety Services Pty Ltd </a:t>
          </a:r>
          <a:r>
            <a:rPr lang="en-AU" sz="1600" i="0" kern="1200" dirty="0"/>
            <a:t>[2017] </a:t>
          </a:r>
          <a:r>
            <a:rPr lang="en-AU" sz="1600" i="0" kern="1200" dirty="0" err="1"/>
            <a:t>NSWSC</a:t>
          </a:r>
          <a:r>
            <a:rPr lang="en-AU" sz="1600" i="0" kern="1200" dirty="0"/>
            <a:t> 1310)</a:t>
          </a:r>
          <a:endParaRPr lang="en-US" sz="1600" i="0" kern="1200" dirty="0"/>
        </a:p>
      </dsp:txBody>
      <dsp:txXfrm>
        <a:off x="0" y="503442"/>
        <a:ext cx="5754896" cy="501970"/>
      </dsp:txXfrm>
    </dsp:sp>
    <dsp:sp modelId="{7B52CA98-6787-4E00-91F4-1CCAE5A0E045}">
      <dsp:nvSpPr>
        <dsp:cNvPr id="0" name=""/>
        <dsp:cNvSpPr/>
      </dsp:nvSpPr>
      <dsp:spPr>
        <a:xfrm>
          <a:off x="0" y="1005412"/>
          <a:ext cx="575489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C4B985-A872-4F5D-997B-C55E05C2B70E}">
      <dsp:nvSpPr>
        <dsp:cNvPr id="0" name=""/>
        <dsp:cNvSpPr/>
      </dsp:nvSpPr>
      <dsp:spPr>
        <a:xfrm>
          <a:off x="0" y="100541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/>
            <a:t>Identifies the parties </a:t>
          </a:r>
        </a:p>
      </dsp:txBody>
      <dsp:txXfrm>
        <a:off x="0" y="1005412"/>
        <a:ext cx="5754896" cy="501970"/>
      </dsp:txXfrm>
    </dsp:sp>
    <dsp:sp modelId="{B416380C-DA3A-423A-9BA1-D5633CB8A910}">
      <dsp:nvSpPr>
        <dsp:cNvPr id="0" name=""/>
        <dsp:cNvSpPr/>
      </dsp:nvSpPr>
      <dsp:spPr>
        <a:xfrm>
          <a:off x="0" y="1507382"/>
          <a:ext cx="575489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301BD-2D20-4573-8AD6-1FCD60023181}">
      <dsp:nvSpPr>
        <dsp:cNvPr id="0" name=""/>
        <dsp:cNvSpPr/>
      </dsp:nvSpPr>
      <dsp:spPr>
        <a:xfrm>
          <a:off x="0" y="150738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/>
            <a:t>Signed by the parties </a:t>
          </a:r>
        </a:p>
      </dsp:txBody>
      <dsp:txXfrm>
        <a:off x="0" y="1507382"/>
        <a:ext cx="5754896" cy="501970"/>
      </dsp:txXfrm>
    </dsp:sp>
    <dsp:sp modelId="{A14B3673-94F1-4257-AC8E-11A722C604A0}">
      <dsp:nvSpPr>
        <dsp:cNvPr id="0" name=""/>
        <dsp:cNvSpPr/>
      </dsp:nvSpPr>
      <dsp:spPr>
        <a:xfrm>
          <a:off x="0" y="2009352"/>
          <a:ext cx="575489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EF7C09-097E-4973-8794-A53F1CAB844B}">
      <dsp:nvSpPr>
        <dsp:cNvPr id="0" name=""/>
        <dsp:cNvSpPr/>
      </dsp:nvSpPr>
      <dsp:spPr>
        <a:xfrm>
          <a:off x="0" y="200935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/>
            <a:t>Recorded – Trade Marks Act s106-111; Patents Act s187, s196, Patents Regulation r19</a:t>
          </a:r>
        </a:p>
      </dsp:txBody>
      <dsp:txXfrm>
        <a:off x="0" y="2009352"/>
        <a:ext cx="5754896" cy="501970"/>
      </dsp:txXfrm>
    </dsp:sp>
    <dsp:sp modelId="{0C3F0A66-B417-4094-A4B3-ED74F83FFB4F}">
      <dsp:nvSpPr>
        <dsp:cNvPr id="0" name=""/>
        <dsp:cNvSpPr/>
      </dsp:nvSpPr>
      <dsp:spPr>
        <a:xfrm>
          <a:off x="0" y="2511322"/>
          <a:ext cx="575489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07047C-3384-4A77-AE6D-91313B42D7E7}">
      <dsp:nvSpPr>
        <dsp:cNvPr id="0" name=""/>
        <dsp:cNvSpPr/>
      </dsp:nvSpPr>
      <dsp:spPr>
        <a:xfrm>
          <a:off x="0" y="2511322"/>
          <a:ext cx="5754896" cy="50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/>
            <a:t>Stamped? – Duties Act s35, s37, sched 6.  </a:t>
          </a:r>
        </a:p>
      </dsp:txBody>
      <dsp:txXfrm>
        <a:off x="0" y="2511322"/>
        <a:ext cx="5754896" cy="501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9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03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3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9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14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3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3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1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Searching </a:t>
            </a:r>
          </a:p>
          <a:p>
            <a:r>
              <a:rPr lang="en-AU" dirty="0"/>
              <a:t>Insights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1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 altLang="en-US" sz="1100" dirty="0">
              <a:solidFill>
                <a:srgbClr val="635E5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6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1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1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7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1646-7728-4EAB-9636-355FC52FD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B8D3D-7D3C-4583-8D0F-81195ED94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EAE67-9A7A-4F77-B4C5-201A5F54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0F51-668D-4C0C-A438-A451DB41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3DBD0-31A1-4818-BD87-0D469E37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A313F821-B805-43DD-96B5-34D08D0EFDDD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0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FE1A-0B43-4264-A965-E290DA41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747B-0BA2-4A3A-850A-D432065ED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100D3-1F36-4904-BE98-6ACB568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96DFB-6B0F-42BB-98B4-9529BE03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8383F-DA6D-40EE-A52A-0593162D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1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80D9-1767-4688-AED9-CAE21A84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3CC14-5D14-4620-BF56-E634C6499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62E71-09BD-4FB3-A28D-C032F3EF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390B1-E95A-4F1A-9D3F-B2586C52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2311-FE6A-4DA6-BB9A-B5FF0A4C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8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9FD7-8E35-4C4C-B510-9068C58A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89951-22C7-46DD-9FB2-41E08CB61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6F261-811C-494C-92AD-AE983FAAC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23FE-B1F5-4316-9395-7478086C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AF7D8-8870-4764-BA2B-6F073315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59314-2222-4F45-8BC2-20202D8D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2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21BD-9479-4B50-9258-9ECD36CA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1B766-64F0-49AC-8035-5EFC99CE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E9D69-BA65-4C85-9FD1-31E79B7D1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631E7-5AAB-47F2-9C87-F257D97A4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0381B-FAAC-41DC-884E-AD5254332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73F1E-E8AF-46EF-961F-62664991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7759D-F96D-4FB6-8D56-18C40515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5DDFA-B93B-4A4C-81CF-E82A05BB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07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9F06-188B-46E8-8B4D-46B8D89F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9B6B5-B850-4920-BB54-0512CAD1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77EEF-5D36-4CCE-8181-F87ADC54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651AF-AA8B-4C9C-AED5-E7AD9C9F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89433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9D761-AB0E-475D-A183-D8AB98DE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EB53F-CF02-4012-9C2C-666EC93E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F72EE-10B5-44A3-A568-49389298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62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D236-6A92-4DF0-A619-E6735BF0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3D40-FE20-4A24-9966-2DB2A578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92FDA-3E84-4B95-98CF-1F813C287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72DCC-BE08-46ED-B501-C107F38A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90112-5614-4A5D-A7E7-D1C92565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AF811-5A79-4A18-A4D9-E0547F3B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88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E410-D632-4CBC-A134-B9FD601D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F1558-BAEE-42CE-87A5-74FBE0EBE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39CDC-22F2-468B-B19E-8AB81DEBA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F7693-35F9-46CF-B225-17BAA88A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E92C-42D3-4F65-8D6C-A06DB0DB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4F2F1-686F-4669-9EB6-7E68A1B8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70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4689-87EF-4E4F-B93C-15983652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BCB24-BE55-4EE9-8833-9FEB3F94D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963A3-3228-420A-BA11-8645662F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21FD-826C-46DB-B429-13BF22BE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CC1B3-50E2-42F4-9B54-A6140A14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9921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9ADF7C-92CA-4AD1-B2B9-DF0ED038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CCC80-4C4A-4B5E-9352-321DDBB35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193D0-9E5B-4EAA-9F6C-90A50D75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29A6-C03D-4A11-B6EF-44094D1D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CC09D-3617-4F99-A758-72FA0841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02997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869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070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001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76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06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26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36B86-BC9E-4B62-ADD8-223C077F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9E10D-185C-445E-9FC4-863D38F04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CB24F-1BA0-4E5D-94FC-B12D979EA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F3A87-3BB8-4956-82EC-C6B99490F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61C71-9B82-4E93-80ED-5470D0A47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2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3" r:id="rId12"/>
    <p:sldLayoutId id="2147483864" r:id="rId13"/>
    <p:sldLayoutId id="2147483865" r:id="rId14"/>
    <p:sldLayoutId id="2147483867" r:id="rId15"/>
    <p:sldLayoutId id="2147483868" r:id="rId16"/>
    <p:sldLayoutId id="214748386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@donnapatane.com.a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8268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17" y="2210233"/>
            <a:ext cx="5613283" cy="195294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IP Essentials </a:t>
            </a:r>
            <a:br>
              <a:rPr lang="en-US" sz="48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for commercial lawyers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166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09280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01243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2383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574659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49608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D5C103A-6BB7-4837-9026-6700032D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28913" y="6245293"/>
            <a:ext cx="18521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/>
              <a:t>May 2023</a:t>
            </a: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F4BFE87-8302-412A-BD96-9E440F481E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4270" y="-2"/>
            <a:ext cx="4273961" cy="26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white bird with a yellow beak&#10;&#10;Description automatically generated with medium confidence">
            <a:extLst>
              <a:ext uri="{FF2B5EF4-FFF2-40B4-BE49-F238E27FC236}">
                <a16:creationId xmlns:a16="http://schemas.microsoft.com/office/drawing/2014/main" id="{396E7C17-9F26-CE8C-DED5-C86211CF99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BA3EF9-CD78-A046-81F8-C7D5B76E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93" y="168165"/>
            <a:ext cx="3822189" cy="8461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Owning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EF72CB-AAC7-D3DA-CAD2-02F36A80A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265" y="273493"/>
            <a:ext cx="4686242" cy="6311013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i="1" dirty="0"/>
          </a:p>
          <a:p>
            <a:pPr indent="-228600" fontAlgn="auto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Employees – Patents Act s15(1); Copyright Act s35; </a:t>
            </a:r>
            <a:r>
              <a:rPr lang="en-US" sz="2000" i="1" dirty="0"/>
              <a:t>Courier Pete Pty Ltd v </a:t>
            </a:r>
            <a:r>
              <a:rPr lang="en-US" sz="2000" i="1" dirty="0" err="1"/>
              <a:t>Metroll</a:t>
            </a:r>
            <a:r>
              <a:rPr lang="en-US" sz="2000" i="1" dirty="0"/>
              <a:t> Queensland Pty Ltd </a:t>
            </a:r>
            <a:r>
              <a:rPr lang="en-US" sz="2000" dirty="0"/>
              <a:t>[2010] </a:t>
            </a:r>
            <a:r>
              <a:rPr lang="en-US" sz="2000" dirty="0" err="1"/>
              <a:t>FCA</a:t>
            </a:r>
            <a:r>
              <a:rPr lang="en-US" sz="2000" dirty="0"/>
              <a:t> 735</a:t>
            </a:r>
          </a:p>
          <a:p>
            <a:pPr indent="-228600" fontAlgn="auto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Joint owners – Patents Act ss16, 63; Trade Marks Act s27; Copyright Act s30, s78 </a:t>
            </a:r>
          </a:p>
          <a:p>
            <a:pPr indent="-228600" fontAlgn="auto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Intention - Trade Marks Act s27; </a:t>
            </a:r>
            <a:r>
              <a:rPr lang="en-US" sz="2000" i="1" dirty="0">
                <a:effectLst/>
              </a:rPr>
              <a:t>Pham Global Pty Ltd &amp; Anor v Insight Clinical Imaging Pty Ltd </a:t>
            </a:r>
            <a:r>
              <a:rPr lang="en-US" sz="2000" dirty="0"/>
              <a:t>[2017] </a:t>
            </a:r>
            <a:r>
              <a:rPr lang="en-US" sz="2000" dirty="0" err="1"/>
              <a:t>FCAFC</a:t>
            </a:r>
            <a:r>
              <a:rPr lang="en-US" sz="2000" dirty="0"/>
              <a:t> 83</a:t>
            </a:r>
            <a:endParaRPr lang="en-US" sz="2000" i="1" dirty="0"/>
          </a:p>
          <a:p>
            <a:pPr indent="-228600" fontAlgn="auto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First Use – Trade Marks Act s44, s58, s58A, s60, s122, s124</a:t>
            </a:r>
          </a:p>
          <a:p>
            <a:pPr indent="-228600" fontAlgn="auto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Non Use – Trade Marks Act s92; </a:t>
            </a:r>
            <a:r>
              <a:rPr lang="en-US" sz="2000" i="1" dirty="0"/>
              <a:t>Lodestar </a:t>
            </a:r>
            <a:r>
              <a:rPr lang="en-US" sz="2000" i="1" dirty="0" err="1"/>
              <a:t>Anstalt</a:t>
            </a:r>
            <a:r>
              <a:rPr lang="en-US" sz="2000" i="1" dirty="0"/>
              <a:t> v Campari America LLC </a:t>
            </a:r>
            <a:r>
              <a:rPr lang="en-US" sz="2000" dirty="0"/>
              <a:t>(2016) 244 </a:t>
            </a:r>
            <a:r>
              <a:rPr lang="en-US" sz="2000" dirty="0" err="1"/>
              <a:t>FCR</a:t>
            </a:r>
            <a:r>
              <a:rPr lang="en-US" sz="2000" dirty="0"/>
              <a:t> 557 </a:t>
            </a:r>
          </a:p>
          <a:p>
            <a:pPr indent="-228600" fontAlgn="auto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Moral rights – Copyright Act Part IX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734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F9288-DE86-AC3D-3CC5-0215CFCA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4" y="136525"/>
            <a:ext cx="3595678" cy="1330839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accent2"/>
                </a:solidFill>
              </a:rPr>
              <a:t>Licensing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5A96C-A837-35C4-3710-3C3531E0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4" y="1354234"/>
            <a:ext cx="4258490" cy="5298838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Subject – whole or part, background, new; </a:t>
            </a:r>
            <a:r>
              <a:rPr lang="en-US" sz="2000" i="1" dirty="0"/>
              <a:t>Colin CM Moore Pty Ltd V </a:t>
            </a:r>
            <a:r>
              <a:rPr lang="en-US" sz="2000" i="1" dirty="0" err="1"/>
              <a:t>Sivathasan</a:t>
            </a:r>
            <a:r>
              <a:rPr lang="en-US" sz="2000" i="1" dirty="0"/>
              <a:t> </a:t>
            </a:r>
            <a:r>
              <a:rPr lang="en-US" sz="2000" dirty="0"/>
              <a:t>[2022] </a:t>
            </a:r>
            <a:r>
              <a:rPr lang="en-US" sz="2000" dirty="0" err="1"/>
              <a:t>NSWSC</a:t>
            </a:r>
            <a:r>
              <a:rPr lang="en-US" sz="2000" dirty="0"/>
              <a:t> 532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Scope – time, purpose, location, manner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Term – </a:t>
            </a:r>
            <a:r>
              <a:rPr lang="en-US" sz="2000" i="1" dirty="0" err="1"/>
              <a:t>Maggbury</a:t>
            </a:r>
            <a:r>
              <a:rPr lang="en-US" sz="2000" i="1" dirty="0"/>
              <a:t> Pty Ltd v Hefele Australia Pty Ltd </a:t>
            </a:r>
            <a:r>
              <a:rPr lang="en-US" sz="2000" dirty="0"/>
              <a:t>(2001) 210 CLR 181; Patents Act s145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Royalties – calculation, reporting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Rights of exclusive licensee / authorised user – </a:t>
            </a:r>
          </a:p>
          <a:p>
            <a:pPr>
              <a:defRPr/>
            </a:pPr>
            <a:r>
              <a:rPr lang="en-US" sz="2000" dirty="0"/>
              <a:t>Patents Act s103, s120</a:t>
            </a:r>
          </a:p>
          <a:p>
            <a:pPr>
              <a:defRPr/>
            </a:pPr>
            <a:r>
              <a:rPr lang="en-US" sz="2000" dirty="0"/>
              <a:t>Trade Marks Act s8, s26</a:t>
            </a:r>
          </a:p>
          <a:p>
            <a:pPr>
              <a:defRPr/>
            </a:pPr>
            <a:r>
              <a:rPr lang="en-US" sz="2000" dirty="0"/>
              <a:t>Copyright Act s117-125</a:t>
            </a:r>
          </a:p>
          <a:p>
            <a:endParaRPr lang="en-AU" sz="2000" dirty="0"/>
          </a:p>
        </p:txBody>
      </p:sp>
      <p:pic>
        <p:nvPicPr>
          <p:cNvPr id="9" name="Picture 8" descr="A picture containing footwear, clothing, building, dance&#10;&#10;Description automatically generated">
            <a:extLst>
              <a:ext uri="{FF2B5EF4-FFF2-40B4-BE49-F238E27FC236}">
                <a16:creationId xmlns:a16="http://schemas.microsoft.com/office/drawing/2014/main" id="{E853808C-8357-A3C6-4481-0E953401FA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315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C8FAE-D778-9836-2DF9-2BAD34C3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2" y="260341"/>
            <a:ext cx="5754896" cy="1655483"/>
          </a:xfrm>
        </p:spPr>
        <p:txBody>
          <a:bodyPr anchor="b">
            <a:normAutofit/>
          </a:bodyPr>
          <a:lstStyle/>
          <a:p>
            <a:r>
              <a:rPr lang="en-AU" b="1" dirty="0">
                <a:solidFill>
                  <a:schemeClr val="accent2"/>
                </a:solidFill>
              </a:rPr>
              <a:t>Transferring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D023-8FE1-76CD-6660-E0C86324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34489" y="1984375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Title</a:t>
            </a:r>
          </a:p>
        </p:txBody>
      </p:sp>
      <p:pic>
        <p:nvPicPr>
          <p:cNvPr id="9" name="Picture 8" descr="A close-up of hands holding a roll of toilet paper">
            <a:extLst>
              <a:ext uri="{FF2B5EF4-FFF2-40B4-BE49-F238E27FC236}">
                <a16:creationId xmlns:a16="http://schemas.microsoft.com/office/drawing/2014/main" id="{CCEAD970-BB0A-6486-F122-9E00FBB458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130" y="1028701"/>
            <a:ext cx="3876165" cy="4338170"/>
          </a:xfrm>
          <a:prstGeom prst="rect">
            <a:avLst/>
          </a:prstGeom>
        </p:spPr>
      </p:pic>
      <p:sp>
        <p:nvSpPr>
          <p:cNvPr id="39" name="Rectangle 27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F5DE77C5-48A3-B433-6547-0D1589CF9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10362"/>
              </p:ext>
            </p:extLst>
          </p:nvPr>
        </p:nvGraphicFramePr>
        <p:xfrm>
          <a:off x="5596502" y="2405894"/>
          <a:ext cx="5754896" cy="301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660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7" descr="Front steps and columns of a majestic city building">
            <a:extLst>
              <a:ext uri="{FF2B5EF4-FFF2-40B4-BE49-F238E27FC236}">
                <a16:creationId xmlns:a16="http://schemas.microsoft.com/office/drawing/2014/main" id="{039BC942-DA9A-3C9F-1EBB-B8A01D694E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5AB6E-F5E1-A4FE-715A-B1DB817C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6"/>
            <a:ext cx="10515600" cy="1325563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Enforcing </a:t>
            </a:r>
          </a:p>
        </p:txBody>
      </p:sp>
      <p:sp>
        <p:nvSpPr>
          <p:cNvPr id="4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3C7B674-D53E-1BF8-6E86-DD22CCBE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47" y="2005997"/>
            <a:ext cx="11090802" cy="4176897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FFFFFF"/>
                </a:solidFill>
              </a:rPr>
              <a:t>Unjustified Threats – </a:t>
            </a:r>
            <a:r>
              <a:rPr lang="en-GB" sz="2000" i="1" dirty="0">
                <a:solidFill>
                  <a:srgbClr val="FFFFFF"/>
                </a:solidFill>
                <a:effectLst/>
              </a:rPr>
              <a:t>Stone &amp; Wood Group Pty Ltd v Intellectual Property Development Corporation Pty Ltd</a:t>
            </a:r>
            <a:r>
              <a:rPr lang="en-GB" sz="2000" dirty="0">
                <a:solidFill>
                  <a:srgbClr val="FFFFFF"/>
                </a:solidFill>
                <a:effectLst/>
              </a:rPr>
              <a:t> [2018] </a:t>
            </a:r>
            <a:r>
              <a:rPr lang="en-GB" sz="2000" dirty="0" err="1">
                <a:solidFill>
                  <a:srgbClr val="FFFFFF"/>
                </a:solidFill>
                <a:effectLst/>
              </a:rPr>
              <a:t>FCAFC</a:t>
            </a:r>
            <a:r>
              <a:rPr lang="en-GB" sz="2000" dirty="0">
                <a:solidFill>
                  <a:srgbClr val="FFFFFF"/>
                </a:solidFill>
                <a:effectLst/>
              </a:rPr>
              <a:t> 29 </a:t>
            </a:r>
            <a:endParaRPr lang="en-US" sz="2000" dirty="0">
              <a:solidFill>
                <a:srgbClr val="FFFFFF"/>
              </a:solidFill>
              <a:effectLst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FFFFFF"/>
                </a:solidFill>
              </a:rPr>
              <a:t>Additional damages: 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</a:rPr>
              <a:t>Patents Act s122 – </a:t>
            </a:r>
            <a:r>
              <a:rPr lang="en-AU" sz="2000" i="1" dirty="0">
                <a:solidFill>
                  <a:srgbClr val="FFFFFF"/>
                </a:solidFill>
              </a:rPr>
              <a:t>Pacific Enterprises (Aust) Pty Ltd v </a:t>
            </a:r>
            <a:r>
              <a:rPr lang="en-AU" sz="2000" i="1" dirty="0" err="1">
                <a:solidFill>
                  <a:srgbClr val="FFFFFF"/>
                </a:solidFill>
              </a:rPr>
              <a:t>Bernen</a:t>
            </a:r>
            <a:r>
              <a:rPr lang="en-AU" sz="2000" i="1" dirty="0">
                <a:solidFill>
                  <a:srgbClr val="FFFFFF"/>
                </a:solidFill>
              </a:rPr>
              <a:t> Pty Ltd </a:t>
            </a:r>
            <a:r>
              <a:rPr lang="en-AU" sz="2000" dirty="0">
                <a:solidFill>
                  <a:srgbClr val="FFFFFF"/>
                </a:solidFill>
              </a:rPr>
              <a:t>[2014] </a:t>
            </a:r>
            <a:r>
              <a:rPr lang="en-AU" sz="2000" dirty="0" err="1">
                <a:solidFill>
                  <a:srgbClr val="FFFFFF"/>
                </a:solidFill>
              </a:rPr>
              <a:t>FCA</a:t>
            </a:r>
            <a:r>
              <a:rPr lang="en-AU" sz="2000" dirty="0">
                <a:solidFill>
                  <a:srgbClr val="FFFFFF"/>
                </a:solidFill>
              </a:rPr>
              <a:t> 1372 (window winder $40,000)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</a:rPr>
              <a:t>Trade Marks Act s126 – </a:t>
            </a:r>
            <a:r>
              <a:rPr lang="es-ES" sz="2000" dirty="0">
                <a:solidFill>
                  <a:srgbClr val="FFFFFF"/>
                </a:solidFill>
              </a:rPr>
              <a:t>Taylor v </a:t>
            </a:r>
            <a:r>
              <a:rPr lang="es-ES" sz="2000" dirty="0" err="1">
                <a:solidFill>
                  <a:srgbClr val="FFFFFF"/>
                </a:solidFill>
              </a:rPr>
              <a:t>Killer</a:t>
            </a:r>
            <a:r>
              <a:rPr lang="es-ES" sz="2000" dirty="0">
                <a:solidFill>
                  <a:srgbClr val="FFFFFF"/>
                </a:solidFill>
              </a:rPr>
              <a:t> Queen, LLC (No 5) [2023] </a:t>
            </a:r>
            <a:r>
              <a:rPr lang="es-ES" sz="2000" dirty="0" err="1">
                <a:solidFill>
                  <a:srgbClr val="FFFFFF"/>
                </a:solidFill>
              </a:rPr>
              <a:t>FCA</a:t>
            </a:r>
            <a:r>
              <a:rPr lang="es-ES" sz="2000" dirty="0">
                <a:solidFill>
                  <a:srgbClr val="FFFFFF"/>
                </a:solidFill>
              </a:rPr>
              <a:t> 364 ($</a:t>
            </a:r>
            <a:r>
              <a:rPr lang="es-ES" sz="2000" dirty="0" err="1">
                <a:solidFill>
                  <a:srgbClr val="FFFFFF"/>
                </a:solidFill>
              </a:rPr>
              <a:t>TBA</a:t>
            </a:r>
            <a:r>
              <a:rPr lang="es-ES" sz="2000" dirty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</a:rPr>
              <a:t>Copyright Act s115(4) – </a:t>
            </a:r>
            <a:r>
              <a:rPr lang="en-AU" sz="2000" dirty="0">
                <a:solidFill>
                  <a:srgbClr val="FFFFFF"/>
                </a:solidFill>
              </a:rPr>
              <a:t>Henley Arch Pty Ltd v Lucky Homes Pty Ltd [2016] </a:t>
            </a:r>
            <a:r>
              <a:rPr lang="en-AU" sz="2000" dirty="0" err="1">
                <a:solidFill>
                  <a:srgbClr val="FFFFFF"/>
                </a:solidFill>
              </a:rPr>
              <a:t>FCA</a:t>
            </a:r>
            <a:r>
              <a:rPr lang="en-AU" sz="2000" dirty="0">
                <a:solidFill>
                  <a:srgbClr val="FFFFFF"/>
                </a:solidFill>
              </a:rPr>
              <a:t> 1217 (house plan $25,000)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Collateral actions – Australian Consumer Law s18, s29, Passing Off; </a:t>
            </a:r>
            <a:r>
              <a:rPr lang="en-AU" sz="2000" i="1" dirty="0">
                <a:solidFill>
                  <a:srgbClr val="FFFFFF"/>
                </a:solidFill>
              </a:rPr>
              <a:t>CI JI Family Pty Limited v National Australian Nappies (NAN) Pty Limited </a:t>
            </a:r>
            <a:r>
              <a:rPr lang="en-AU" sz="2000" dirty="0">
                <a:solidFill>
                  <a:srgbClr val="FFFFFF"/>
                </a:solidFill>
              </a:rPr>
              <a:t>[2014] </a:t>
            </a:r>
            <a:r>
              <a:rPr lang="en-AU" sz="2000" dirty="0" err="1">
                <a:solidFill>
                  <a:srgbClr val="FFFFFF"/>
                </a:solidFill>
              </a:rPr>
              <a:t>FCA</a:t>
            </a:r>
            <a:r>
              <a:rPr lang="en-AU" sz="2000" dirty="0">
                <a:solidFill>
                  <a:srgbClr val="FFFFFF"/>
                </a:solidFill>
              </a:rPr>
              <a:t> 79; </a:t>
            </a:r>
            <a:r>
              <a:rPr lang="en-AU" sz="2000" i="1" dirty="0">
                <a:solidFill>
                  <a:srgbClr val="FFFFFF"/>
                </a:solidFill>
              </a:rPr>
              <a:t>Pokémon Company International, Inc. v Redbubble Ltd </a:t>
            </a:r>
            <a:r>
              <a:rPr lang="en-AU" sz="2000" dirty="0">
                <a:solidFill>
                  <a:srgbClr val="FFFFFF"/>
                </a:solidFill>
              </a:rPr>
              <a:t>[2017] </a:t>
            </a:r>
            <a:r>
              <a:rPr lang="en-AU" sz="2000" dirty="0" err="1">
                <a:solidFill>
                  <a:srgbClr val="FFFFFF"/>
                </a:solidFill>
              </a:rPr>
              <a:t>FCA</a:t>
            </a:r>
            <a:r>
              <a:rPr lang="en-AU" sz="2000" dirty="0">
                <a:solidFill>
                  <a:srgbClr val="FFFFFF"/>
                </a:solidFill>
              </a:rPr>
              <a:t> 1541</a:t>
            </a:r>
          </a:p>
          <a:p>
            <a:pPr marL="0" indent="0">
              <a:buNone/>
            </a:pPr>
            <a:endParaRPr lang="en-A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0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02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Freeform: Shape 104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Isosceles Triangle 106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ame 11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9587" y="2533894"/>
            <a:ext cx="4499323" cy="2467054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Donna Patane</a:t>
            </a:r>
          </a:p>
          <a:p>
            <a:pPr algn="ctr"/>
            <a:r>
              <a:rPr lang="en-US" sz="2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Lawyer and Director, DRIPL </a:t>
            </a:r>
          </a:p>
          <a:p>
            <a:pPr algn="ctr"/>
            <a:r>
              <a:rPr lang="en-US" sz="2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E: </a:t>
            </a:r>
            <a:r>
              <a:rPr lang="en-US" sz="2200" u="sng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donna</a:t>
            </a:r>
            <a:r>
              <a:rPr lang="en-US" sz="2200" kern="1200" dirty="0">
                <a:solidFill>
                  <a:schemeClr val="accent2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@dripl.com.au</a:t>
            </a:r>
            <a:endParaRPr lang="en-US" sz="2200" kern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P: 0407 966 347 </a:t>
            </a:r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6466432-5B32-47C8-BFD5-14D22CD23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104" y="1867119"/>
            <a:ext cx="5163138" cy="31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4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person, posing, arm&#10;&#10;Description automatically generated">
            <a:extLst>
              <a:ext uri="{FF2B5EF4-FFF2-40B4-BE49-F238E27FC236}">
                <a16:creationId xmlns:a16="http://schemas.microsoft.com/office/drawing/2014/main" id="{63B54923-063D-494D-968C-17624B97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173" y="862308"/>
            <a:ext cx="6249651" cy="51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17" name="Rectangle 116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79" y="747116"/>
            <a:ext cx="4516505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solidFill>
                  <a:schemeClr val="accent2"/>
                </a:solidFill>
                <a:latin typeface="+mj-lt"/>
              </a:rPr>
              <a:t>Trade Mark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EAAF73-ACA8-4F77-BC63-DA46DEAC6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079" y="2239248"/>
            <a:ext cx="5809920" cy="38448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 dirty="0">
                <a:solidFill>
                  <a:schemeClr val="tx1">
                    <a:alpha val="60000"/>
                  </a:schemeClr>
                </a:solidFill>
                <a:latin typeface="+mn-lt"/>
              </a:rPr>
              <a:t>Registration for a distinguishing letter, word, device, shape, </a:t>
            </a:r>
            <a:r>
              <a:rPr lang="en-US" altLang="en-US" sz="2000" dirty="0" err="1">
                <a:solidFill>
                  <a:schemeClr val="tx1">
                    <a:alpha val="60000"/>
                  </a:schemeClr>
                </a:solidFill>
                <a:latin typeface="+mn-lt"/>
              </a:rPr>
              <a:t>colour</a:t>
            </a:r>
            <a:r>
              <a:rPr lang="en-US" altLang="en-US" sz="2000" dirty="0">
                <a:solidFill>
                  <a:schemeClr val="tx1">
                    <a:alpha val="60000"/>
                  </a:schemeClr>
                </a:solidFill>
                <a:latin typeface="+mn-lt"/>
              </a:rPr>
              <a:t>, sound, scent etc.</a:t>
            </a:r>
          </a:p>
          <a:p>
            <a:pPr marL="0" indent="-2286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>
                  <a:alpha val="60000"/>
                </a:schemeClr>
              </a:solidFill>
              <a:latin typeface="+mn-lt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en-US" sz="2000" strike="sngStrike" dirty="0">
                <a:solidFill>
                  <a:schemeClr val="tx1">
                    <a:alpha val="60000"/>
                  </a:schemeClr>
                </a:solidFill>
                <a:latin typeface="+mn-lt"/>
              </a:rPr>
              <a:t>Business name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en-US" sz="2000" strike="sngStrike" dirty="0">
                <a:solidFill>
                  <a:schemeClr val="tx1">
                    <a:alpha val="60000"/>
                  </a:schemeClr>
                </a:solidFill>
                <a:latin typeface="+mn-lt"/>
              </a:rPr>
              <a:t>Company name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en-US" sz="2000" strike="sngStrike" dirty="0">
                <a:solidFill>
                  <a:schemeClr val="tx1">
                    <a:alpha val="60000"/>
                  </a:schemeClr>
                </a:solidFill>
                <a:latin typeface="+mn-lt"/>
              </a:rPr>
              <a:t>Domain name</a:t>
            </a:r>
          </a:p>
          <a:p>
            <a:pPr algn="l"/>
            <a:endParaRPr lang="en-US" sz="2000" dirty="0">
              <a:solidFill>
                <a:schemeClr val="tx1">
                  <a:alpha val="60000"/>
                </a:schemeClr>
              </a:solidFill>
              <a:latin typeface="+mn-lt"/>
            </a:endParaRPr>
          </a:p>
          <a:p>
            <a:pPr algn="l"/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n-lt"/>
              </a:rPr>
              <a:t>S41, S44, S20 Trade Marks Act 1995</a:t>
            </a:r>
          </a:p>
          <a:p>
            <a:pPr algn="l"/>
            <a:endParaRPr lang="en-US" sz="2000" dirty="0">
              <a:solidFill>
                <a:schemeClr val="tx1">
                  <a:alpha val="60000"/>
                </a:schemeClr>
              </a:solidFill>
              <a:latin typeface="+mn-lt"/>
            </a:endParaRPr>
          </a:p>
          <a:p>
            <a:pPr algn="l"/>
            <a:r>
              <a:rPr lang="en-GB" sz="2000" i="1" dirty="0">
                <a:solidFill>
                  <a:schemeClr val="tx1">
                    <a:alpha val="60000"/>
                  </a:schemeClr>
                </a:solidFill>
                <a:latin typeface="+mn-lt"/>
              </a:rPr>
              <a:t>Self Care IP Holdings v Allergan Australia </a:t>
            </a:r>
            <a:r>
              <a:rPr lang="en-GB" sz="2000" dirty="0">
                <a:solidFill>
                  <a:schemeClr val="tx1">
                    <a:alpha val="60000"/>
                  </a:schemeClr>
                </a:solidFill>
                <a:latin typeface="+mn-lt"/>
              </a:rPr>
              <a:t>[2023] HCA 8</a:t>
            </a:r>
            <a:endParaRPr lang="en-US" sz="2000" dirty="0">
              <a:solidFill>
                <a:schemeClr val="tx1">
                  <a:alpha val="60000"/>
                </a:schemeClr>
              </a:solidFill>
              <a:latin typeface="+mn-lt"/>
            </a:endParaRPr>
          </a:p>
          <a:p>
            <a:pPr algn="l"/>
            <a:endParaRPr lang="en-US" sz="2000" dirty="0">
              <a:solidFill>
                <a:schemeClr val="tx1"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2CB0BC-668D-43C4-BFA6-0E1FCDB9F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9D0FD-80FB-605E-B07B-7A18B860D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" name="Rectangle 15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chemeClr val="accent4"/>
                </a:solidFill>
              </a:rPr>
              <a:t>Patent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407C744-2F62-4B65-94FA-162EC1A1D8E2}"/>
              </a:ext>
            </a:extLst>
          </p:cNvPr>
          <p:cNvSpPr txBox="1">
            <a:spLocks/>
          </p:cNvSpPr>
          <p:nvPr/>
        </p:nvSpPr>
        <p:spPr>
          <a:xfrm>
            <a:off x="836680" y="2405067"/>
            <a:ext cx="6002110" cy="372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/>
              <a:t>Registration for a device, substance, method or process that is new, inventive, and useful.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S7, S13, S18, Patents Act 1990</a:t>
            </a:r>
          </a:p>
          <a:p>
            <a:pPr marL="0"/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Research Affiliates LLC v Commissioner of Patents</a:t>
            </a:r>
            <a:r>
              <a:rPr lang="en-US" sz="2000" dirty="0"/>
              <a:t> [2014] </a:t>
            </a:r>
            <a:r>
              <a:rPr lang="en-US" sz="2000" dirty="0" err="1"/>
              <a:t>FCAFC</a:t>
            </a:r>
            <a:r>
              <a:rPr lang="en-US" sz="2000" dirty="0"/>
              <a:t> 150</a:t>
            </a:r>
            <a:r>
              <a:rPr lang="en-US" sz="2000" i="1" dirty="0"/>
              <a:t>, Commissioner of Patents v </a:t>
            </a:r>
            <a:r>
              <a:rPr lang="en-US" sz="2000" i="1" dirty="0" err="1"/>
              <a:t>RPL</a:t>
            </a:r>
            <a:r>
              <a:rPr lang="en-US" sz="2000" i="1" dirty="0"/>
              <a:t> Central Pty Ltd</a:t>
            </a:r>
            <a:r>
              <a:rPr lang="en-US" sz="2000" dirty="0"/>
              <a:t> [2015] </a:t>
            </a:r>
            <a:r>
              <a:rPr lang="en-US" sz="2000" dirty="0" err="1"/>
              <a:t>FCAFC</a:t>
            </a:r>
            <a:r>
              <a:rPr lang="en-US" sz="2000" dirty="0"/>
              <a:t> 177, </a:t>
            </a:r>
            <a:r>
              <a:rPr lang="en-US" sz="2000" i="1" dirty="0"/>
              <a:t>Aristocrat Technologies Australia Pty Ltd v Commissioner of Patents</a:t>
            </a:r>
            <a:r>
              <a:rPr lang="en-US" sz="2000" dirty="0"/>
              <a:t> [2022] HCA 29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91929242-D675-4232-BEE6-8524D33941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254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69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D2FA59-42D1-4596-BADF-65EE2EEC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Design</a:t>
            </a:r>
          </a:p>
        </p:txBody>
      </p:sp>
      <p:pic>
        <p:nvPicPr>
          <p:cNvPr id="8" name="Content Placeholder 20" descr="A picture containing building, outdoor, person&#10;&#10;Description automatically generated">
            <a:extLst>
              <a:ext uri="{FF2B5EF4-FFF2-40B4-BE49-F238E27FC236}">
                <a16:creationId xmlns:a16="http://schemas.microsoft.com/office/drawing/2014/main" id="{44C9C786-7C24-49B1-B311-A9EFCC07DD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</p:spPr>
      </p:pic>
      <p:grpSp>
        <p:nvGrpSpPr>
          <p:cNvPr id="88" name="Group 71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73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C1B7C-03BA-4C6C-B759-6DAB6A63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3197200"/>
            <a:ext cx="6140449" cy="268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8" indent="0">
              <a:buNone/>
              <a:defRPr/>
            </a:pPr>
            <a:r>
              <a:rPr lang="en-US" altLang="en-US" sz="2000" dirty="0">
                <a:solidFill>
                  <a:schemeClr val="bg1">
                    <a:alpha val="80000"/>
                  </a:schemeClr>
                </a:solidFill>
              </a:rPr>
              <a:t>Registration for the visual features of shape, configuration, pattern or ornamentation which give a product a unique appearance, and which is new and distinctive. </a:t>
            </a:r>
          </a:p>
          <a:p>
            <a:pPr marL="0" lvl="8" indent="0">
              <a:buNone/>
              <a:defRPr/>
            </a:pPr>
            <a:endParaRPr lang="en-US" alt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0" lvl="8" indent="0">
              <a:buNone/>
              <a:defRPr/>
            </a:pPr>
            <a:r>
              <a:rPr lang="en-US" altLang="en-US" sz="2000" dirty="0">
                <a:solidFill>
                  <a:schemeClr val="bg1">
                    <a:alpha val="80000"/>
                  </a:schemeClr>
                </a:solidFill>
              </a:rPr>
              <a:t>S10, S15 Designs Act 2003 </a:t>
            </a:r>
          </a:p>
          <a:p>
            <a:pPr marL="0" lvl="8" indent="0">
              <a:buNone/>
              <a:defRPr/>
            </a:pPr>
            <a:endParaRPr lang="en-US" alt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2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6" y="109764"/>
            <a:ext cx="42672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Copyright</a:t>
            </a:r>
          </a:p>
        </p:txBody>
      </p:sp>
      <p:pic>
        <p:nvPicPr>
          <p:cNvPr id="10" name="Picture Placeholder 9" descr="A picture containing cup, vessel, ceramic ware&#10;&#10;Description automatically generated">
            <a:extLst>
              <a:ext uri="{FF2B5EF4-FFF2-40B4-BE49-F238E27FC236}">
                <a16:creationId xmlns:a16="http://schemas.microsoft.com/office/drawing/2014/main" id="{D2EA71D2-58A6-4A39-A0FB-3869751B94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EAAF73-ACA8-4F77-BC63-DA46DEAC6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1960" y="1571000"/>
            <a:ext cx="4708071" cy="4101042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altLang="en-US" sz="2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Protects original literary, dramatic, musical and artistic works, and sound recordings, films, radio and television broadcasts, and published editions.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altLang="en-US" sz="20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en-US" sz="2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S13, S14, S31 Copyright Act 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GB" sz="2000" i="1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Boomerang Investments Pty Ltd v Padgett </a:t>
            </a:r>
            <a:r>
              <a:rPr lang="en-GB" sz="2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[2020] </a:t>
            </a:r>
            <a:r>
              <a:rPr lang="en-GB" sz="20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FCA</a:t>
            </a:r>
            <a:r>
              <a:rPr lang="en-GB" sz="2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535 (music)</a:t>
            </a:r>
          </a:p>
          <a:p>
            <a:pPr algn="ctr"/>
            <a:r>
              <a:rPr lang="en-GB" sz="2000" i="1" cap="none" dirty="0" err="1"/>
              <a:t>Campaigntrack</a:t>
            </a:r>
            <a:r>
              <a:rPr lang="en-GB" sz="2000" i="1" cap="none" dirty="0"/>
              <a:t> Pty Ltd v Real Estate Tool Box Pty Ltd </a:t>
            </a:r>
            <a:r>
              <a:rPr lang="en-GB" sz="2000" cap="none" dirty="0"/>
              <a:t>[2022] </a:t>
            </a:r>
            <a:r>
              <a:rPr lang="en-GB" sz="2000" cap="none" dirty="0" err="1"/>
              <a:t>FCAFC</a:t>
            </a:r>
            <a:r>
              <a:rPr lang="en-GB" sz="2000" cap="none" dirty="0"/>
              <a:t> 112</a:t>
            </a:r>
            <a:r>
              <a:rPr lang="en-GB" sz="2000" i="1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(code) </a:t>
            </a:r>
          </a:p>
          <a:p>
            <a:pPr algn="ctr"/>
            <a:r>
              <a:rPr lang="en-AU" sz="2000" i="1" cap="none" dirty="0"/>
              <a:t>Realestate.com.au Pty Ltd v Hardingham, RP Data Pty Limited v Hardingham </a:t>
            </a:r>
            <a:r>
              <a:rPr lang="en-AU" sz="2000" cap="none" dirty="0"/>
              <a:t>[2022] HCA 39 (photos)</a:t>
            </a:r>
            <a:endParaRPr lang="en-US" sz="20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Placeholder 12" descr="Diagram, engineering drawing&#10;&#10;Description automatically generated">
            <a:extLst>
              <a:ext uri="{FF2B5EF4-FFF2-40B4-BE49-F238E27FC236}">
                <a16:creationId xmlns:a16="http://schemas.microsoft.com/office/drawing/2014/main" id="{7F160A7A-B33D-4252-B4A2-DBF53A8996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9713C8C-8E70-45D5-AE59-23E60168254E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9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child lying on the ground&#10;&#10;Description automatically generated with low confidence">
            <a:extLst>
              <a:ext uri="{FF2B5EF4-FFF2-40B4-BE49-F238E27FC236}">
                <a16:creationId xmlns:a16="http://schemas.microsoft.com/office/drawing/2014/main" id="{6104B0B6-C180-7517-A095-3D9C4C09A7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03" name="Freeform: Shape 9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" name="Freeform: Shape 9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5A796E-0539-4BD0-D671-E05166F0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3" y="1575209"/>
            <a:ext cx="402336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defRPr/>
            </a:pPr>
            <a:r>
              <a:rPr lang="en-US" sz="2000" dirty="0">
                <a:latin typeface="+mn-lt"/>
              </a:rPr>
              <a:t>Design v Copyright Overlap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Artistic work applied industrially: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Copyright Act s74-s77A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Designs Act s18   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i="1" dirty="0">
                <a:latin typeface="+mn-lt"/>
              </a:rPr>
              <a:t>Burge v Swarbrick </a:t>
            </a:r>
            <a:r>
              <a:rPr lang="en-US" sz="2000" dirty="0">
                <a:latin typeface="+mn-lt"/>
              </a:rPr>
              <a:t>[2007] HCA 17 (yacht)</a:t>
            </a:r>
            <a:br>
              <a:rPr lang="en-US" sz="2000" dirty="0">
                <a:latin typeface="+mn-lt"/>
              </a:rPr>
            </a:br>
            <a:r>
              <a:rPr lang="en-US" sz="2000" i="1" dirty="0">
                <a:latin typeface="+mn-lt"/>
              </a:rPr>
              <a:t>State of Escape Accessories Pty Limited v Schwartz </a:t>
            </a:r>
            <a:r>
              <a:rPr lang="en-US" sz="2000" dirty="0">
                <a:latin typeface="+mn-lt"/>
              </a:rPr>
              <a:t>[2022] </a:t>
            </a:r>
            <a:r>
              <a:rPr lang="en-US" sz="2000" dirty="0" err="1">
                <a:latin typeface="+mn-lt"/>
              </a:rPr>
              <a:t>FCAFC</a:t>
            </a:r>
            <a:r>
              <a:rPr lang="en-US" sz="2000" dirty="0">
                <a:latin typeface="+mn-lt"/>
              </a:rPr>
              <a:t> 63 (tote)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32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7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D2FA59-42D1-4596-BADF-65EE2EEC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6187512" cy="9868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Confidential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C1B7C-03BA-4C6C-B759-6DAB6A63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altLang="en-US" sz="2000" dirty="0"/>
              <a:t>Knowledge or documents not in the public domain and shared under the expressed or implied obligation not to disclose it or its contents.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- 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GB" altLang="en-US" sz="2000" i="1" dirty="0"/>
              <a:t>Smith Kline &amp; French Laboratories (</a:t>
            </a:r>
            <a:r>
              <a:rPr lang="en-GB" altLang="en-US" sz="2000" i="1" dirty="0" err="1"/>
              <a:t>Aust</a:t>
            </a:r>
            <a:r>
              <a:rPr lang="en-GB" altLang="en-US" sz="2000" i="1" dirty="0"/>
              <a:t>) Ltd v Secretary Department of Community Services &amp; Health </a:t>
            </a:r>
            <a:r>
              <a:rPr lang="en-GB" altLang="en-US" sz="2000" dirty="0"/>
              <a:t>(1990) 22 </a:t>
            </a:r>
            <a:r>
              <a:rPr lang="en-GB" altLang="en-US" sz="2000" dirty="0" err="1"/>
              <a:t>FCR</a:t>
            </a:r>
            <a:r>
              <a:rPr lang="en-GB" altLang="en-US" sz="2000" dirty="0"/>
              <a:t> 73</a:t>
            </a:r>
            <a:endParaRPr lang="en-US" altLang="en-US" sz="2000" dirty="0"/>
          </a:p>
        </p:txBody>
      </p:sp>
      <p:sp>
        <p:nvSpPr>
          <p:cNvPr id="93" name="Rectangle 7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7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8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8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Placeholder 11" descr="A picture containing person, food, table, indoor&#10;&#10;Description automatically generated">
            <a:extLst>
              <a:ext uri="{FF2B5EF4-FFF2-40B4-BE49-F238E27FC236}">
                <a16:creationId xmlns:a16="http://schemas.microsoft.com/office/drawing/2014/main" id="{A919CBB5-9D1E-6EFB-46CF-0A3A3BC00F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5967" y="2015220"/>
            <a:ext cx="4170530" cy="285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3367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">
      <a:dk1>
        <a:sysClr val="windowText" lastClr="000000"/>
      </a:dk1>
      <a:lt1>
        <a:sysClr val="window" lastClr="FFFFFF"/>
      </a:lt1>
      <a:dk2>
        <a:srgbClr val="768BA6"/>
      </a:dk2>
      <a:lt2>
        <a:srgbClr val="E7E6E6"/>
      </a:lt2>
      <a:accent1>
        <a:srgbClr val="F6B0C1"/>
      </a:accent1>
      <a:accent2>
        <a:srgbClr val="336699"/>
      </a:accent2>
      <a:accent3>
        <a:srgbClr val="768BA6"/>
      </a:accent3>
      <a:accent4>
        <a:srgbClr val="669900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768BA6"/>
      </a:dk2>
      <a:lt2>
        <a:srgbClr val="E7E6E6"/>
      </a:lt2>
      <a:accent1>
        <a:srgbClr val="F6B0C1"/>
      </a:accent1>
      <a:accent2>
        <a:srgbClr val="336699"/>
      </a:accent2>
      <a:accent3>
        <a:srgbClr val="768BA6"/>
      </a:accent3>
      <a:accent4>
        <a:srgbClr val="669900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FCC198-DBFA-46B2-A241-8E3888E63670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6c05727-aa75-4e4a-9b5f-8a80a1165891"/>
    <ds:schemaRef ds:uri="http://purl.org/dc/dcmitype/"/>
    <ds:schemaRef ds:uri="http://schemas.openxmlformats.org/package/2006/metadata/core-properties"/>
    <ds:schemaRef ds:uri="http://purl.org/dc/terms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16646</TotalTime>
  <Words>793</Words>
  <Application>Microsoft Office PowerPoint</Application>
  <PresentationFormat>Widescreen</PresentationFormat>
  <Paragraphs>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Century Gothic</vt:lpstr>
      <vt:lpstr>Calibri Light</vt:lpstr>
      <vt:lpstr>Arial</vt:lpstr>
      <vt:lpstr>Calibri</vt:lpstr>
      <vt:lpstr>Elephant</vt:lpstr>
      <vt:lpstr>Brush</vt:lpstr>
      <vt:lpstr>Office Theme</vt:lpstr>
      <vt:lpstr>IP Essentials  for commercial lawyers</vt:lpstr>
      <vt:lpstr>PowerPoint Presentation</vt:lpstr>
      <vt:lpstr>Trade Mark</vt:lpstr>
      <vt:lpstr>PowerPoint Presentation</vt:lpstr>
      <vt:lpstr>Patent</vt:lpstr>
      <vt:lpstr>Design</vt:lpstr>
      <vt:lpstr>Copyright</vt:lpstr>
      <vt:lpstr>Design v Copyright Overlap  Artistic work applied industrially: Copyright Act s74-s77A Designs Act s18     Burge v Swarbrick [2007] HCA 17 (yacht) State of Escape Accessories Pty Limited v Schwartz [2022] FCAFC 63 (tote)  </vt:lpstr>
      <vt:lpstr>Confidential Information</vt:lpstr>
      <vt:lpstr>Owning</vt:lpstr>
      <vt:lpstr>Licensing</vt:lpstr>
      <vt:lpstr>Transferring</vt:lpstr>
      <vt:lpstr>Enforcing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and Your Business</dc:title>
  <dc:creator>Donna Patane</dc:creator>
  <cp:lastModifiedBy>Donna Patane</cp:lastModifiedBy>
  <cp:revision>2</cp:revision>
  <dcterms:created xsi:type="dcterms:W3CDTF">2021-02-01T01:37:42Z</dcterms:created>
  <dcterms:modified xsi:type="dcterms:W3CDTF">2023-05-13T12:40:11Z</dcterms:modified>
</cp:coreProperties>
</file>